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71" r:id="rId10"/>
    <p:sldId id="272" r:id="rId11"/>
    <p:sldId id="270" r:id="rId12"/>
    <p:sldId id="281" r:id="rId13"/>
    <p:sldId id="276" r:id="rId14"/>
    <p:sldId id="275" r:id="rId15"/>
    <p:sldId id="277" r:id="rId16"/>
    <p:sldId id="262" r:id="rId17"/>
    <p:sldId id="261" r:id="rId18"/>
    <p:sldId id="263" r:id="rId19"/>
    <p:sldId id="264" r:id="rId20"/>
    <p:sldId id="265" r:id="rId21"/>
    <p:sldId id="266" r:id="rId22"/>
    <p:sldId id="279" r:id="rId23"/>
    <p:sldId id="282" r:id="rId24"/>
    <p:sldId id="283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>
        <p:scale>
          <a:sx n="96" d="100"/>
          <a:sy n="96" d="100"/>
        </p:scale>
        <p:origin x="72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C7E09-BD4E-45E4-A948-2FD23CBF7C00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2C5633-80E2-4778-8443-EEC8DECF99E3}">
      <dgm:prSet/>
      <dgm:spPr/>
      <dgm:t>
        <a:bodyPr/>
        <a:lstStyle/>
        <a:p>
          <a:pPr algn="just"/>
          <a:r>
            <a:rPr lang="es-ES" dirty="0"/>
            <a:t>Desarrollar servicios web haciendo uso de </a:t>
          </a:r>
          <a:r>
            <a:rPr lang="es-ES" dirty="0" err="1"/>
            <a:t>SpringBoot</a:t>
          </a:r>
          <a:r>
            <a:rPr lang="es-ES" dirty="0"/>
            <a:t> para crear un API REST que permita consultar a la BD COUCHBASE.</a:t>
          </a:r>
          <a:endParaRPr lang="en-US" dirty="0"/>
        </a:p>
      </dgm:t>
    </dgm:pt>
    <dgm:pt modelId="{9D06353C-AE94-4E1A-A744-B6136DF0C2AD}" type="parTrans" cxnId="{065BEBEF-BA4F-4CF6-BF2F-984F13F02528}">
      <dgm:prSet/>
      <dgm:spPr/>
      <dgm:t>
        <a:bodyPr/>
        <a:lstStyle/>
        <a:p>
          <a:endParaRPr lang="en-US"/>
        </a:p>
      </dgm:t>
    </dgm:pt>
    <dgm:pt modelId="{C529D3D1-C822-429C-A059-AC45A5B6D7C8}" type="sibTrans" cxnId="{065BEBEF-BA4F-4CF6-BF2F-984F13F02528}">
      <dgm:prSet/>
      <dgm:spPr/>
      <dgm:t>
        <a:bodyPr/>
        <a:lstStyle/>
        <a:p>
          <a:endParaRPr lang="en-US"/>
        </a:p>
      </dgm:t>
    </dgm:pt>
    <dgm:pt modelId="{E839005B-CBB3-4970-8CE3-0DA7FAF9F07B}">
      <dgm:prSet/>
      <dgm:spPr/>
      <dgm:t>
        <a:bodyPr/>
        <a:lstStyle/>
        <a:p>
          <a:pPr algn="just"/>
          <a:r>
            <a:rPr lang="es-ES" dirty="0"/>
            <a:t>Determinar zonas de alto tráfico en un momento dado (Temporalidad) a través de </a:t>
          </a:r>
          <a:r>
            <a:rPr lang="es-ES" dirty="0" err="1"/>
            <a:t>Queries</a:t>
          </a:r>
          <a:r>
            <a:rPr lang="es-ES" dirty="0"/>
            <a:t> Geográficos para asistir en la toma de decisiones.</a:t>
          </a:r>
          <a:endParaRPr lang="en-US" dirty="0"/>
        </a:p>
      </dgm:t>
    </dgm:pt>
    <dgm:pt modelId="{06055EDE-92A4-4D9A-A27D-6AE45F5DD489}" type="parTrans" cxnId="{C6A7FBC3-04F6-461F-9DE1-B01D380AA15B}">
      <dgm:prSet/>
      <dgm:spPr/>
      <dgm:t>
        <a:bodyPr/>
        <a:lstStyle/>
        <a:p>
          <a:endParaRPr lang="en-US"/>
        </a:p>
      </dgm:t>
    </dgm:pt>
    <dgm:pt modelId="{638ABECD-B1C9-430D-81DD-F3BD856F30F2}" type="sibTrans" cxnId="{C6A7FBC3-04F6-461F-9DE1-B01D380AA15B}">
      <dgm:prSet/>
      <dgm:spPr/>
      <dgm:t>
        <a:bodyPr/>
        <a:lstStyle/>
        <a:p>
          <a:endParaRPr lang="en-US"/>
        </a:p>
      </dgm:t>
    </dgm:pt>
    <dgm:pt modelId="{A9F4D922-FD35-4CF4-B741-A8A8EE69E9BE}">
      <dgm:prSet/>
      <dgm:spPr/>
      <dgm:t>
        <a:bodyPr/>
        <a:lstStyle/>
        <a:p>
          <a:pPr algn="just"/>
          <a:r>
            <a:rPr lang="es-ES" dirty="0"/>
            <a:t>Reducir el número de puntos de trayectorias recolectadas mediante el Algoritmo Douglas-</a:t>
          </a:r>
          <a:r>
            <a:rPr lang="es-ES" dirty="0" err="1"/>
            <a:t>Peucker</a:t>
          </a:r>
          <a:r>
            <a:rPr lang="es-ES" dirty="0"/>
            <a:t> para sintetizar la información mediante de servicios web.</a:t>
          </a:r>
          <a:endParaRPr lang="en-US" dirty="0"/>
        </a:p>
      </dgm:t>
    </dgm:pt>
    <dgm:pt modelId="{D58FEB2D-B37D-4BDC-ACF0-C6B8CF1F817B}" type="parTrans" cxnId="{FD862FCE-7C9E-48ED-96A1-1D48B3CDA871}">
      <dgm:prSet/>
      <dgm:spPr/>
      <dgm:t>
        <a:bodyPr/>
        <a:lstStyle/>
        <a:p>
          <a:endParaRPr lang="en-US"/>
        </a:p>
      </dgm:t>
    </dgm:pt>
    <dgm:pt modelId="{B485182F-A560-4476-8C69-DEAD1F333015}" type="sibTrans" cxnId="{FD862FCE-7C9E-48ED-96A1-1D48B3CDA871}">
      <dgm:prSet/>
      <dgm:spPr/>
      <dgm:t>
        <a:bodyPr/>
        <a:lstStyle/>
        <a:p>
          <a:endParaRPr lang="en-US"/>
        </a:p>
      </dgm:t>
    </dgm:pt>
    <dgm:pt modelId="{12C5091B-4762-407A-B886-74ECEAF278A5}">
      <dgm:prSet/>
      <dgm:spPr/>
      <dgm:t>
        <a:bodyPr/>
        <a:lstStyle/>
        <a:p>
          <a:pPr algn="just"/>
          <a:r>
            <a:rPr lang="es-ES" dirty="0"/>
            <a:t>Gestionar información y almacenarla en base de datos COUCHBASE proporcionada por la aplicación móvil, aplicación web y el dispositivo del bus.</a:t>
          </a:r>
          <a:endParaRPr lang="en-US" dirty="0"/>
        </a:p>
      </dgm:t>
    </dgm:pt>
    <dgm:pt modelId="{2C114C77-D333-4A0B-9332-0607684B565E}" type="parTrans" cxnId="{6FDAD1FB-4F68-47D4-839F-8C6B7A013F3E}">
      <dgm:prSet/>
      <dgm:spPr/>
      <dgm:t>
        <a:bodyPr/>
        <a:lstStyle/>
        <a:p>
          <a:endParaRPr lang="es-419"/>
        </a:p>
      </dgm:t>
    </dgm:pt>
    <dgm:pt modelId="{12807D3F-E9A3-40B3-AA96-3F4A98B5D11F}" type="sibTrans" cxnId="{6FDAD1FB-4F68-47D4-839F-8C6B7A013F3E}">
      <dgm:prSet/>
      <dgm:spPr/>
      <dgm:t>
        <a:bodyPr/>
        <a:lstStyle/>
        <a:p>
          <a:endParaRPr lang="es-419"/>
        </a:p>
      </dgm:t>
    </dgm:pt>
    <dgm:pt modelId="{9A2E4D72-707E-47D6-9255-B8F82CB865C2}">
      <dgm:prSet/>
      <dgm:spPr/>
      <dgm:t>
        <a:bodyPr/>
        <a:lstStyle/>
        <a:p>
          <a:pPr algn="just"/>
          <a:r>
            <a:rPr lang="es-ES" dirty="0"/>
            <a:t>Identificar Paradas cercanas según la ubicación del usuario (App Móvil) mediante </a:t>
          </a:r>
          <a:r>
            <a:rPr lang="es-ES" dirty="0" err="1"/>
            <a:t>Queries</a:t>
          </a:r>
          <a:r>
            <a:rPr lang="es-ES" dirty="0"/>
            <a:t> Geográficos.</a:t>
          </a:r>
          <a:endParaRPr lang="en-US" dirty="0"/>
        </a:p>
      </dgm:t>
    </dgm:pt>
    <dgm:pt modelId="{FB34E2D2-33D6-4B26-8086-351380FA3E89}" type="parTrans" cxnId="{5876DA20-5989-4BBB-A40A-76A643258C1C}">
      <dgm:prSet/>
      <dgm:spPr/>
      <dgm:t>
        <a:bodyPr/>
        <a:lstStyle/>
        <a:p>
          <a:endParaRPr lang="es-419"/>
        </a:p>
      </dgm:t>
    </dgm:pt>
    <dgm:pt modelId="{D4DC6705-AF72-451F-8D0D-75D2BAA56DD1}" type="sibTrans" cxnId="{5876DA20-5989-4BBB-A40A-76A643258C1C}">
      <dgm:prSet/>
      <dgm:spPr/>
      <dgm:t>
        <a:bodyPr/>
        <a:lstStyle/>
        <a:p>
          <a:endParaRPr lang="es-419"/>
        </a:p>
      </dgm:t>
    </dgm:pt>
    <dgm:pt modelId="{C661EDA9-7FFC-4275-871A-D76A2D3291EF}">
      <dgm:prSet/>
      <dgm:spPr/>
      <dgm:t>
        <a:bodyPr/>
        <a:lstStyle/>
        <a:p>
          <a:pPr algn="just"/>
          <a:r>
            <a:rPr lang="es-ES" dirty="0"/>
            <a:t>Realizar el cálculo aproximado del tiempo que tardará un Bus en llegar a una determinada parada.</a:t>
          </a:r>
          <a:r>
            <a:rPr lang="x-none" dirty="0"/>
            <a:t>  </a:t>
          </a:r>
          <a:r>
            <a:rPr lang="en-US" dirty="0" err="1"/>
            <a:t>Optimizar</a:t>
          </a:r>
          <a:r>
            <a:rPr lang="en-US" dirty="0"/>
            <a:t>.</a:t>
          </a:r>
        </a:p>
      </dgm:t>
    </dgm:pt>
    <dgm:pt modelId="{150EC3D8-3891-470A-B816-1D940779A6AF}" type="parTrans" cxnId="{8EF4A8DC-AAEB-43F0-AD41-56BE277AACCD}">
      <dgm:prSet/>
      <dgm:spPr/>
      <dgm:t>
        <a:bodyPr/>
        <a:lstStyle/>
        <a:p>
          <a:endParaRPr lang="es-419"/>
        </a:p>
      </dgm:t>
    </dgm:pt>
    <dgm:pt modelId="{A54DAD8C-5DAA-4D94-876D-C512A5237AE6}" type="sibTrans" cxnId="{8EF4A8DC-AAEB-43F0-AD41-56BE277AACCD}">
      <dgm:prSet/>
      <dgm:spPr/>
      <dgm:t>
        <a:bodyPr/>
        <a:lstStyle/>
        <a:p>
          <a:endParaRPr lang="es-419"/>
        </a:p>
      </dgm:t>
    </dgm:pt>
    <dgm:pt modelId="{3C409471-BB27-46A6-8748-69342F247C77}" type="pres">
      <dgm:prSet presAssocID="{69CC7E09-BD4E-45E4-A948-2FD23CBF7C00}" presName="Name0" presStyleCnt="0">
        <dgm:presLayoutVars>
          <dgm:chMax val="7"/>
          <dgm:chPref val="7"/>
          <dgm:dir/>
        </dgm:presLayoutVars>
      </dgm:prSet>
      <dgm:spPr/>
    </dgm:pt>
    <dgm:pt modelId="{060F1739-2459-48C7-B502-ADBF4ED5B9AB}" type="pres">
      <dgm:prSet presAssocID="{69CC7E09-BD4E-45E4-A948-2FD23CBF7C00}" presName="Name1" presStyleCnt="0"/>
      <dgm:spPr/>
    </dgm:pt>
    <dgm:pt modelId="{63D7554C-E08C-4781-94DF-CB13D06B406B}" type="pres">
      <dgm:prSet presAssocID="{69CC7E09-BD4E-45E4-A948-2FD23CBF7C00}" presName="cycle" presStyleCnt="0"/>
      <dgm:spPr/>
    </dgm:pt>
    <dgm:pt modelId="{914FB9E4-C2FE-488E-848E-858203299163}" type="pres">
      <dgm:prSet presAssocID="{69CC7E09-BD4E-45E4-A948-2FD23CBF7C00}" presName="srcNode" presStyleLbl="node1" presStyleIdx="0" presStyleCnt="6"/>
      <dgm:spPr/>
    </dgm:pt>
    <dgm:pt modelId="{2B848264-26C7-4192-BDD4-373210F9B785}" type="pres">
      <dgm:prSet presAssocID="{69CC7E09-BD4E-45E4-A948-2FD23CBF7C00}" presName="conn" presStyleLbl="parChTrans1D2" presStyleIdx="0" presStyleCnt="1"/>
      <dgm:spPr/>
    </dgm:pt>
    <dgm:pt modelId="{90976201-4DC4-4593-9DF2-95579D311D01}" type="pres">
      <dgm:prSet presAssocID="{69CC7E09-BD4E-45E4-A948-2FD23CBF7C00}" presName="extraNode" presStyleLbl="node1" presStyleIdx="0" presStyleCnt="6"/>
      <dgm:spPr/>
    </dgm:pt>
    <dgm:pt modelId="{A73AC09B-A84F-420A-9163-76B70AFDA833}" type="pres">
      <dgm:prSet presAssocID="{69CC7E09-BD4E-45E4-A948-2FD23CBF7C00}" presName="dstNode" presStyleLbl="node1" presStyleIdx="0" presStyleCnt="6"/>
      <dgm:spPr/>
    </dgm:pt>
    <dgm:pt modelId="{5FCA2D9E-3D25-4312-82B2-D1CA75183905}" type="pres">
      <dgm:prSet presAssocID="{A42C5633-80E2-4778-8443-EEC8DECF99E3}" presName="text_1" presStyleLbl="node1" presStyleIdx="0" presStyleCnt="6">
        <dgm:presLayoutVars>
          <dgm:bulletEnabled val="1"/>
        </dgm:presLayoutVars>
      </dgm:prSet>
      <dgm:spPr/>
    </dgm:pt>
    <dgm:pt modelId="{F904384B-328B-4A02-8095-3D41E05438CE}" type="pres">
      <dgm:prSet presAssocID="{A42C5633-80E2-4778-8443-EEC8DECF99E3}" presName="accent_1" presStyleCnt="0"/>
      <dgm:spPr/>
    </dgm:pt>
    <dgm:pt modelId="{5FD1BF0F-72A2-4AE7-AA71-90464920C860}" type="pres">
      <dgm:prSet presAssocID="{A42C5633-80E2-4778-8443-EEC8DECF99E3}" presName="accentRepeatNode" presStyleLbl="solidFgAcc1" presStyleIdx="0" presStyleCnt="6" custScaleX="114794" custScaleY="115495"/>
      <dgm:spPr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71FB5051-D005-4C47-83C0-BA44A5F48A07}" type="pres">
      <dgm:prSet presAssocID="{E839005B-CBB3-4970-8CE3-0DA7FAF9F07B}" presName="text_2" presStyleLbl="node1" presStyleIdx="1" presStyleCnt="6">
        <dgm:presLayoutVars>
          <dgm:bulletEnabled val="1"/>
        </dgm:presLayoutVars>
      </dgm:prSet>
      <dgm:spPr/>
    </dgm:pt>
    <dgm:pt modelId="{E09A7337-C914-46BE-A334-EE0B64C0C599}" type="pres">
      <dgm:prSet presAssocID="{E839005B-CBB3-4970-8CE3-0DA7FAF9F07B}" presName="accent_2" presStyleCnt="0"/>
      <dgm:spPr/>
    </dgm:pt>
    <dgm:pt modelId="{DB7B18A1-8A10-4BB7-A51D-088A84A16FED}" type="pres">
      <dgm:prSet presAssocID="{E839005B-CBB3-4970-8CE3-0DA7FAF9F07B}" presName="accentRepeatNode" presStyleLbl="solidFgAcc1" presStyleIdx="1" presStyleCnt="6" custScaleX="115151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B36F0222-D41B-47D7-AE42-D36482F9BDD9}" type="pres">
      <dgm:prSet presAssocID="{A9F4D922-FD35-4CF4-B741-A8A8EE69E9BE}" presName="text_3" presStyleLbl="node1" presStyleIdx="2" presStyleCnt="6">
        <dgm:presLayoutVars>
          <dgm:bulletEnabled val="1"/>
        </dgm:presLayoutVars>
      </dgm:prSet>
      <dgm:spPr/>
    </dgm:pt>
    <dgm:pt modelId="{CDEEE42E-1F8D-4D2F-A280-6BAA7ECE522F}" type="pres">
      <dgm:prSet presAssocID="{A9F4D922-FD35-4CF4-B741-A8A8EE69E9BE}" presName="accent_3" presStyleCnt="0"/>
      <dgm:spPr/>
    </dgm:pt>
    <dgm:pt modelId="{D2BA41B8-6277-4DC8-BF1C-BBEF5A9038FE}" type="pres">
      <dgm:prSet presAssocID="{A9F4D922-FD35-4CF4-B741-A8A8EE69E9BE}" presName="accentRepeatNode" presStyleLbl="solidFgAcc1" presStyleIdx="2" presStyleCnt="6" custScaleX="115556" custScaleY="115556"/>
      <dgm:spPr>
        <a:xfrm>
          <a:off x="1014457" y="2397134"/>
          <a:ext cx="887877" cy="88787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gm:spPr>
    </dgm:pt>
    <dgm:pt modelId="{C4359820-655A-4C4D-BA57-28AF6E3C1A28}" type="pres">
      <dgm:prSet presAssocID="{12C5091B-4762-407A-B886-74ECEAF278A5}" presName="text_4" presStyleLbl="node1" presStyleIdx="3" presStyleCnt="6">
        <dgm:presLayoutVars>
          <dgm:bulletEnabled val="1"/>
        </dgm:presLayoutVars>
      </dgm:prSet>
      <dgm:spPr/>
    </dgm:pt>
    <dgm:pt modelId="{3802714F-3215-4AA2-8127-A397ED22FEC0}" type="pres">
      <dgm:prSet presAssocID="{12C5091B-4762-407A-B886-74ECEAF278A5}" presName="accent_4" presStyleCnt="0"/>
      <dgm:spPr/>
    </dgm:pt>
    <dgm:pt modelId="{467F6063-EA98-42F7-81A6-C16728E52BE6}" type="pres">
      <dgm:prSet presAssocID="{12C5091B-4762-407A-B886-74ECEAF278A5}" presName="accentRepeatNode" presStyleLbl="solidFgAcc1" presStyleIdx="3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D948B2F3-333F-4BF1-B744-15DE83DEB919}" type="pres">
      <dgm:prSet presAssocID="{9A2E4D72-707E-47D6-9255-B8F82CB865C2}" presName="text_5" presStyleLbl="node1" presStyleIdx="4" presStyleCnt="6">
        <dgm:presLayoutVars>
          <dgm:bulletEnabled val="1"/>
        </dgm:presLayoutVars>
      </dgm:prSet>
      <dgm:spPr/>
    </dgm:pt>
    <dgm:pt modelId="{D15FA4EB-C9EF-4703-B116-06BAE2B848AC}" type="pres">
      <dgm:prSet presAssocID="{9A2E4D72-707E-47D6-9255-B8F82CB865C2}" presName="accent_5" presStyleCnt="0"/>
      <dgm:spPr/>
    </dgm:pt>
    <dgm:pt modelId="{E0A597EC-5C63-4736-A832-1FB28E5B06D0}" type="pres">
      <dgm:prSet presAssocID="{9A2E4D72-707E-47D6-9255-B8F82CB865C2}" presName="accentRepeatNode" presStyleLbl="solidFgAcc1" presStyleIdx="4" presStyleCnt="6" custScaleX="115556" custScaleY="115556" custLinFactNeighborX="-3258" custLinFactNeighborY="1088"/>
      <dgm:spPr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</dgm:pt>
    <dgm:pt modelId="{30EE0916-453A-4CB8-BE46-6544C8F1A577}" type="pres">
      <dgm:prSet presAssocID="{C661EDA9-7FFC-4275-871A-D76A2D3291EF}" presName="text_6" presStyleLbl="node1" presStyleIdx="5" presStyleCnt="6">
        <dgm:presLayoutVars>
          <dgm:bulletEnabled val="1"/>
        </dgm:presLayoutVars>
      </dgm:prSet>
      <dgm:spPr/>
    </dgm:pt>
    <dgm:pt modelId="{C99EE1F7-BEC7-44CD-97EC-7FFE89AB25B0}" type="pres">
      <dgm:prSet presAssocID="{C661EDA9-7FFC-4275-871A-D76A2D3291EF}" presName="accent_6" presStyleCnt="0"/>
      <dgm:spPr/>
    </dgm:pt>
    <dgm:pt modelId="{5A1C2E6E-80FD-495A-998A-18E66AA25D4E}" type="pres">
      <dgm:prSet presAssocID="{C661EDA9-7FFC-4275-871A-D76A2D3291EF}" presName="accentRepeatNode" presStyleLbl="solidFgAcc1" presStyleIdx="5" presStyleCnt="6" custScaleX="115556" custScaleY="115556"/>
      <dgm:spPr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74A19B03-B957-4A56-BB5F-27619C5FF2FE}" type="presOf" srcId="{C529D3D1-C822-429C-A059-AC45A5B6D7C8}" destId="{2B848264-26C7-4192-BDD4-373210F9B785}" srcOrd="0" destOrd="0" presId="urn:microsoft.com/office/officeart/2008/layout/VerticalCurvedList"/>
    <dgm:cxn modelId="{5876DA20-5989-4BBB-A40A-76A643258C1C}" srcId="{69CC7E09-BD4E-45E4-A948-2FD23CBF7C00}" destId="{9A2E4D72-707E-47D6-9255-B8F82CB865C2}" srcOrd="4" destOrd="0" parTransId="{FB34E2D2-33D6-4B26-8086-351380FA3E89}" sibTransId="{D4DC6705-AF72-451F-8D0D-75D2BAA56DD1}"/>
    <dgm:cxn modelId="{917C0736-F965-41DD-8679-AF9F32D6BF05}" type="presOf" srcId="{C661EDA9-7FFC-4275-871A-D76A2D3291EF}" destId="{30EE0916-453A-4CB8-BE46-6544C8F1A577}" srcOrd="0" destOrd="0" presId="urn:microsoft.com/office/officeart/2008/layout/VerticalCurvedList"/>
    <dgm:cxn modelId="{B8F87A55-C601-49AA-ACD4-2D15BBA6D633}" type="presOf" srcId="{E839005B-CBB3-4970-8CE3-0DA7FAF9F07B}" destId="{71FB5051-D005-4C47-83C0-BA44A5F48A07}" srcOrd="0" destOrd="0" presId="urn:microsoft.com/office/officeart/2008/layout/VerticalCurvedList"/>
    <dgm:cxn modelId="{6A43E9A4-CE3A-4E9B-82B2-4C77413D3457}" type="presOf" srcId="{A42C5633-80E2-4778-8443-EEC8DECF99E3}" destId="{5FCA2D9E-3D25-4312-82B2-D1CA75183905}" srcOrd="0" destOrd="0" presId="urn:microsoft.com/office/officeart/2008/layout/VerticalCurvedList"/>
    <dgm:cxn modelId="{C6A7FBC3-04F6-461F-9DE1-B01D380AA15B}" srcId="{69CC7E09-BD4E-45E4-A948-2FD23CBF7C00}" destId="{E839005B-CBB3-4970-8CE3-0DA7FAF9F07B}" srcOrd="1" destOrd="0" parTransId="{06055EDE-92A4-4D9A-A27D-6AE45F5DD489}" sibTransId="{638ABECD-B1C9-430D-81DD-F3BD856F30F2}"/>
    <dgm:cxn modelId="{FD862FCE-7C9E-48ED-96A1-1D48B3CDA871}" srcId="{69CC7E09-BD4E-45E4-A948-2FD23CBF7C00}" destId="{A9F4D922-FD35-4CF4-B741-A8A8EE69E9BE}" srcOrd="2" destOrd="0" parTransId="{D58FEB2D-B37D-4BDC-ACF0-C6B8CF1F817B}" sibTransId="{B485182F-A560-4476-8C69-DEAD1F333015}"/>
    <dgm:cxn modelId="{785368DB-1696-4112-95BB-0BE1B77E2B0D}" type="presOf" srcId="{69CC7E09-BD4E-45E4-A948-2FD23CBF7C00}" destId="{3C409471-BB27-46A6-8748-69342F247C77}" srcOrd="0" destOrd="0" presId="urn:microsoft.com/office/officeart/2008/layout/VerticalCurvedList"/>
    <dgm:cxn modelId="{8EF4A8DC-AAEB-43F0-AD41-56BE277AACCD}" srcId="{69CC7E09-BD4E-45E4-A948-2FD23CBF7C00}" destId="{C661EDA9-7FFC-4275-871A-D76A2D3291EF}" srcOrd="5" destOrd="0" parTransId="{150EC3D8-3891-470A-B816-1D940779A6AF}" sibTransId="{A54DAD8C-5DAA-4D94-876D-C512A5237AE6}"/>
    <dgm:cxn modelId="{B7E50EE2-3795-4651-9387-6F89189FA2CC}" type="presOf" srcId="{9A2E4D72-707E-47D6-9255-B8F82CB865C2}" destId="{D948B2F3-333F-4BF1-B744-15DE83DEB919}" srcOrd="0" destOrd="0" presId="urn:microsoft.com/office/officeart/2008/layout/VerticalCurvedList"/>
    <dgm:cxn modelId="{065BEBEF-BA4F-4CF6-BF2F-984F13F02528}" srcId="{69CC7E09-BD4E-45E4-A948-2FD23CBF7C00}" destId="{A42C5633-80E2-4778-8443-EEC8DECF99E3}" srcOrd="0" destOrd="0" parTransId="{9D06353C-AE94-4E1A-A744-B6136DF0C2AD}" sibTransId="{C529D3D1-C822-429C-A059-AC45A5B6D7C8}"/>
    <dgm:cxn modelId="{F48D3EF9-9651-48BC-9410-7E4C82259661}" type="presOf" srcId="{12C5091B-4762-407A-B886-74ECEAF278A5}" destId="{C4359820-655A-4C4D-BA57-28AF6E3C1A28}" srcOrd="0" destOrd="0" presId="urn:microsoft.com/office/officeart/2008/layout/VerticalCurvedList"/>
    <dgm:cxn modelId="{6FDAD1FB-4F68-47D4-839F-8C6B7A013F3E}" srcId="{69CC7E09-BD4E-45E4-A948-2FD23CBF7C00}" destId="{12C5091B-4762-407A-B886-74ECEAF278A5}" srcOrd="3" destOrd="0" parTransId="{2C114C77-D333-4A0B-9332-0607684B565E}" sibTransId="{12807D3F-E9A3-40B3-AA96-3F4A98B5D11F}"/>
    <dgm:cxn modelId="{0C0266FE-7505-45B3-AF59-A020EDA2EECF}" type="presOf" srcId="{A9F4D922-FD35-4CF4-B741-A8A8EE69E9BE}" destId="{B36F0222-D41B-47D7-AE42-D36482F9BDD9}" srcOrd="0" destOrd="0" presId="urn:microsoft.com/office/officeart/2008/layout/VerticalCurvedList"/>
    <dgm:cxn modelId="{A62D5E06-95A1-4053-AE06-F0DDC8699CD4}" type="presParOf" srcId="{3C409471-BB27-46A6-8748-69342F247C77}" destId="{060F1739-2459-48C7-B502-ADBF4ED5B9AB}" srcOrd="0" destOrd="0" presId="urn:microsoft.com/office/officeart/2008/layout/VerticalCurvedList"/>
    <dgm:cxn modelId="{22AFA128-BF13-4212-B4CF-480247BA31BF}" type="presParOf" srcId="{060F1739-2459-48C7-B502-ADBF4ED5B9AB}" destId="{63D7554C-E08C-4781-94DF-CB13D06B406B}" srcOrd="0" destOrd="0" presId="urn:microsoft.com/office/officeart/2008/layout/VerticalCurvedList"/>
    <dgm:cxn modelId="{9D4CDE9D-B53A-449D-A2E8-89175A5ECC50}" type="presParOf" srcId="{63D7554C-E08C-4781-94DF-CB13D06B406B}" destId="{914FB9E4-C2FE-488E-848E-858203299163}" srcOrd="0" destOrd="0" presId="urn:microsoft.com/office/officeart/2008/layout/VerticalCurvedList"/>
    <dgm:cxn modelId="{E4C20EC4-7F9B-4774-BFA5-4F405F8AF22A}" type="presParOf" srcId="{63D7554C-E08C-4781-94DF-CB13D06B406B}" destId="{2B848264-26C7-4192-BDD4-373210F9B785}" srcOrd="1" destOrd="0" presId="urn:microsoft.com/office/officeart/2008/layout/VerticalCurvedList"/>
    <dgm:cxn modelId="{EAFCE65F-6E59-4BCE-9060-69AE0192961D}" type="presParOf" srcId="{63D7554C-E08C-4781-94DF-CB13D06B406B}" destId="{90976201-4DC4-4593-9DF2-95579D311D01}" srcOrd="2" destOrd="0" presId="urn:microsoft.com/office/officeart/2008/layout/VerticalCurvedList"/>
    <dgm:cxn modelId="{AABD834A-7261-4FA7-8F74-29137E4C64C4}" type="presParOf" srcId="{63D7554C-E08C-4781-94DF-CB13D06B406B}" destId="{A73AC09B-A84F-420A-9163-76B70AFDA833}" srcOrd="3" destOrd="0" presId="urn:microsoft.com/office/officeart/2008/layout/VerticalCurvedList"/>
    <dgm:cxn modelId="{489CAF76-6178-4C33-B7D1-C63CEBE24356}" type="presParOf" srcId="{060F1739-2459-48C7-B502-ADBF4ED5B9AB}" destId="{5FCA2D9E-3D25-4312-82B2-D1CA75183905}" srcOrd="1" destOrd="0" presId="urn:microsoft.com/office/officeart/2008/layout/VerticalCurvedList"/>
    <dgm:cxn modelId="{9FF3B058-2F62-499C-8D34-B21A6A8F1A69}" type="presParOf" srcId="{060F1739-2459-48C7-B502-ADBF4ED5B9AB}" destId="{F904384B-328B-4A02-8095-3D41E05438CE}" srcOrd="2" destOrd="0" presId="urn:microsoft.com/office/officeart/2008/layout/VerticalCurvedList"/>
    <dgm:cxn modelId="{0A7D127E-42BC-415D-8A9E-C4A8CD7E270A}" type="presParOf" srcId="{F904384B-328B-4A02-8095-3D41E05438CE}" destId="{5FD1BF0F-72A2-4AE7-AA71-90464920C860}" srcOrd="0" destOrd="0" presId="urn:microsoft.com/office/officeart/2008/layout/VerticalCurvedList"/>
    <dgm:cxn modelId="{1DF19855-4976-416A-B485-866522B6F530}" type="presParOf" srcId="{060F1739-2459-48C7-B502-ADBF4ED5B9AB}" destId="{71FB5051-D005-4C47-83C0-BA44A5F48A07}" srcOrd="3" destOrd="0" presId="urn:microsoft.com/office/officeart/2008/layout/VerticalCurvedList"/>
    <dgm:cxn modelId="{465E54B8-91CA-4775-89F5-E88523B2B2BE}" type="presParOf" srcId="{060F1739-2459-48C7-B502-ADBF4ED5B9AB}" destId="{E09A7337-C914-46BE-A334-EE0B64C0C599}" srcOrd="4" destOrd="0" presId="urn:microsoft.com/office/officeart/2008/layout/VerticalCurvedList"/>
    <dgm:cxn modelId="{F06EEAAF-99A2-473D-B075-18B5573CB2BF}" type="presParOf" srcId="{E09A7337-C914-46BE-A334-EE0B64C0C599}" destId="{DB7B18A1-8A10-4BB7-A51D-088A84A16FED}" srcOrd="0" destOrd="0" presId="urn:microsoft.com/office/officeart/2008/layout/VerticalCurvedList"/>
    <dgm:cxn modelId="{6552D0A5-F3F3-46D0-AD1B-9DA0935895B7}" type="presParOf" srcId="{060F1739-2459-48C7-B502-ADBF4ED5B9AB}" destId="{B36F0222-D41B-47D7-AE42-D36482F9BDD9}" srcOrd="5" destOrd="0" presId="urn:microsoft.com/office/officeart/2008/layout/VerticalCurvedList"/>
    <dgm:cxn modelId="{DB69BE9E-E3BC-427A-8D1D-ABD50009B786}" type="presParOf" srcId="{060F1739-2459-48C7-B502-ADBF4ED5B9AB}" destId="{CDEEE42E-1F8D-4D2F-A280-6BAA7ECE522F}" srcOrd="6" destOrd="0" presId="urn:microsoft.com/office/officeart/2008/layout/VerticalCurvedList"/>
    <dgm:cxn modelId="{F9B888C2-8120-429F-B035-23ACCA80D3E6}" type="presParOf" srcId="{CDEEE42E-1F8D-4D2F-A280-6BAA7ECE522F}" destId="{D2BA41B8-6277-4DC8-BF1C-BBEF5A9038FE}" srcOrd="0" destOrd="0" presId="urn:microsoft.com/office/officeart/2008/layout/VerticalCurvedList"/>
    <dgm:cxn modelId="{54211D3F-765B-4480-96D3-3F69F31123A8}" type="presParOf" srcId="{060F1739-2459-48C7-B502-ADBF4ED5B9AB}" destId="{C4359820-655A-4C4D-BA57-28AF6E3C1A28}" srcOrd="7" destOrd="0" presId="urn:microsoft.com/office/officeart/2008/layout/VerticalCurvedList"/>
    <dgm:cxn modelId="{DB3154D0-D749-4096-B1D9-3075D8C8B05C}" type="presParOf" srcId="{060F1739-2459-48C7-B502-ADBF4ED5B9AB}" destId="{3802714F-3215-4AA2-8127-A397ED22FEC0}" srcOrd="8" destOrd="0" presId="urn:microsoft.com/office/officeart/2008/layout/VerticalCurvedList"/>
    <dgm:cxn modelId="{76B62506-1163-4A60-A796-B18C167443F1}" type="presParOf" srcId="{3802714F-3215-4AA2-8127-A397ED22FEC0}" destId="{467F6063-EA98-42F7-81A6-C16728E52BE6}" srcOrd="0" destOrd="0" presId="urn:microsoft.com/office/officeart/2008/layout/VerticalCurvedList"/>
    <dgm:cxn modelId="{D01E4AA7-745A-48A1-A385-9A85EB86432E}" type="presParOf" srcId="{060F1739-2459-48C7-B502-ADBF4ED5B9AB}" destId="{D948B2F3-333F-4BF1-B744-15DE83DEB919}" srcOrd="9" destOrd="0" presId="urn:microsoft.com/office/officeart/2008/layout/VerticalCurvedList"/>
    <dgm:cxn modelId="{7517F586-1005-46A6-8C77-16BD1ABEC6BA}" type="presParOf" srcId="{060F1739-2459-48C7-B502-ADBF4ED5B9AB}" destId="{D15FA4EB-C9EF-4703-B116-06BAE2B848AC}" srcOrd="10" destOrd="0" presId="urn:microsoft.com/office/officeart/2008/layout/VerticalCurvedList"/>
    <dgm:cxn modelId="{97795879-9A3E-4383-963D-D75E4F80EEAE}" type="presParOf" srcId="{D15FA4EB-C9EF-4703-B116-06BAE2B848AC}" destId="{E0A597EC-5C63-4736-A832-1FB28E5B06D0}" srcOrd="0" destOrd="0" presId="urn:microsoft.com/office/officeart/2008/layout/VerticalCurvedList"/>
    <dgm:cxn modelId="{52487B12-1676-4F7D-89A6-7290D05C47C2}" type="presParOf" srcId="{060F1739-2459-48C7-B502-ADBF4ED5B9AB}" destId="{30EE0916-453A-4CB8-BE46-6544C8F1A577}" srcOrd="11" destOrd="0" presId="urn:microsoft.com/office/officeart/2008/layout/VerticalCurvedList"/>
    <dgm:cxn modelId="{EE4EAF20-AAD0-4317-B954-E8B81300D634}" type="presParOf" srcId="{060F1739-2459-48C7-B502-ADBF4ED5B9AB}" destId="{C99EE1F7-BEC7-44CD-97EC-7FFE89AB25B0}" srcOrd="12" destOrd="0" presId="urn:microsoft.com/office/officeart/2008/layout/VerticalCurvedList"/>
    <dgm:cxn modelId="{2FE1A786-2769-41F5-A1B4-261932DA5B77}" type="presParOf" srcId="{C99EE1F7-BEC7-44CD-97EC-7FFE89AB25B0}" destId="{5A1C2E6E-80FD-495A-998A-18E66AA25D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6E7CD4-C31D-4E4B-83F9-CAD8B98DCA0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9599F2-6A71-4D8B-8D3B-AFC33EBBFAE4}">
      <dgm:prSet/>
      <dgm:spPr/>
      <dgm:t>
        <a:bodyPr/>
        <a:lstStyle/>
        <a:p>
          <a:r>
            <a:rPr lang="es-ES"/>
            <a:t>Enfocarse en la Demanda</a:t>
          </a:r>
          <a:endParaRPr lang="en-US"/>
        </a:p>
      </dgm:t>
    </dgm:pt>
    <dgm:pt modelId="{8CA6FD23-9AAF-46BB-B8BB-0F64C24163C4}" type="parTrans" cxnId="{E32B00FE-BEBC-441C-95C0-98DF59A6031F}">
      <dgm:prSet/>
      <dgm:spPr/>
      <dgm:t>
        <a:bodyPr/>
        <a:lstStyle/>
        <a:p>
          <a:endParaRPr lang="en-US"/>
        </a:p>
      </dgm:t>
    </dgm:pt>
    <dgm:pt modelId="{C377416F-EF4D-4076-91AD-5798264B5D6A}" type="sibTrans" cxnId="{E32B00FE-BEBC-441C-95C0-98DF59A6031F}">
      <dgm:prSet phldrT="01" phldr="0"/>
      <dgm:spPr/>
    </dgm:pt>
    <dgm:pt modelId="{88D496DE-F66B-4E64-944D-7B0436D49492}">
      <dgm:prSet/>
      <dgm:spPr/>
      <dgm:t>
        <a:bodyPr/>
        <a:lstStyle/>
        <a:p>
          <a:r>
            <a:rPr lang="es-ES"/>
            <a:t>Uso de las TICs.</a:t>
          </a:r>
          <a:endParaRPr lang="en-US"/>
        </a:p>
      </dgm:t>
    </dgm:pt>
    <dgm:pt modelId="{FE1AE537-6FD2-4B1F-9CDF-EDCB5FE07C83}" type="parTrans" cxnId="{472BF568-2106-4C56-9D63-3753F903DD97}">
      <dgm:prSet/>
      <dgm:spPr/>
      <dgm:t>
        <a:bodyPr/>
        <a:lstStyle/>
        <a:p>
          <a:endParaRPr lang="en-US"/>
        </a:p>
      </dgm:t>
    </dgm:pt>
    <dgm:pt modelId="{22907428-1981-4A34-8F0C-023E85AB2A4A}" type="sibTrans" cxnId="{472BF568-2106-4C56-9D63-3753F903DD97}">
      <dgm:prSet phldrT="02" phldr="0"/>
      <dgm:spPr/>
    </dgm:pt>
    <dgm:pt modelId="{A49D7841-947F-479A-921D-55827B943EFE}">
      <dgm:prSet/>
      <dgm:spPr/>
      <dgm:t>
        <a:bodyPr/>
        <a:lstStyle/>
        <a:p>
          <a:r>
            <a:rPr lang="es-ES" dirty="0"/>
            <a:t>Coordinación de políticas ambientales y coordinación institucional.</a:t>
          </a:r>
          <a:endParaRPr lang="en-US" dirty="0"/>
        </a:p>
      </dgm:t>
    </dgm:pt>
    <dgm:pt modelId="{9C1D6FF6-355D-4B86-AD3E-1142DD60D120}" type="parTrans" cxnId="{9B7671CD-B551-4588-95EC-DFD9802BB5A1}">
      <dgm:prSet/>
      <dgm:spPr/>
      <dgm:t>
        <a:bodyPr/>
        <a:lstStyle/>
        <a:p>
          <a:endParaRPr lang="en-US"/>
        </a:p>
      </dgm:t>
    </dgm:pt>
    <dgm:pt modelId="{30C1D488-57FA-44DC-BBD8-72B76FB42007}" type="sibTrans" cxnId="{9B7671CD-B551-4588-95EC-DFD9802BB5A1}">
      <dgm:prSet phldrT="03" phldr="0"/>
      <dgm:spPr/>
    </dgm:pt>
    <dgm:pt modelId="{1900BDB9-C29D-4C36-9D0A-9EA6CA21080F}" type="pres">
      <dgm:prSet presAssocID="{826E7CD4-C31D-4E4B-83F9-CAD8B98DCA00}" presName="rootnode" presStyleCnt="0">
        <dgm:presLayoutVars>
          <dgm:chMax/>
          <dgm:chPref/>
          <dgm:dir/>
          <dgm:animLvl val="lvl"/>
        </dgm:presLayoutVars>
      </dgm:prSet>
      <dgm:spPr/>
    </dgm:pt>
    <dgm:pt modelId="{58ED65C8-FF69-4A26-9BB1-89E1D5618CF4}" type="pres">
      <dgm:prSet presAssocID="{459599F2-6A71-4D8B-8D3B-AFC33EBBFAE4}" presName="composite" presStyleCnt="0"/>
      <dgm:spPr/>
    </dgm:pt>
    <dgm:pt modelId="{2B5D1901-D00C-4EFB-9EC6-588DA842142A}" type="pres">
      <dgm:prSet presAssocID="{459599F2-6A71-4D8B-8D3B-AFC33EBBFAE4}" presName="LShape" presStyleLbl="alignNode1" presStyleIdx="0" presStyleCnt="5"/>
      <dgm:spPr/>
    </dgm:pt>
    <dgm:pt modelId="{5AC41F95-1B87-4FCC-89D1-CDB5DA5CF44E}" type="pres">
      <dgm:prSet presAssocID="{459599F2-6A71-4D8B-8D3B-AFC33EBBFAE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D56A95-D02A-4072-A20A-08699002BA87}" type="pres">
      <dgm:prSet presAssocID="{459599F2-6A71-4D8B-8D3B-AFC33EBBFAE4}" presName="Triangle" presStyleLbl="alignNode1" presStyleIdx="1" presStyleCnt="5"/>
      <dgm:spPr/>
    </dgm:pt>
    <dgm:pt modelId="{7B601E41-7454-4D32-A754-04B0A73E1775}" type="pres">
      <dgm:prSet presAssocID="{C377416F-EF4D-4076-91AD-5798264B5D6A}" presName="sibTrans" presStyleCnt="0"/>
      <dgm:spPr/>
    </dgm:pt>
    <dgm:pt modelId="{69341427-1FE1-43AF-9967-E8A4A0C914A3}" type="pres">
      <dgm:prSet presAssocID="{C377416F-EF4D-4076-91AD-5798264B5D6A}" presName="space" presStyleCnt="0"/>
      <dgm:spPr/>
    </dgm:pt>
    <dgm:pt modelId="{8C1CB09F-BC10-4B53-84CA-B9951B26A3E9}" type="pres">
      <dgm:prSet presAssocID="{88D496DE-F66B-4E64-944D-7B0436D49492}" presName="composite" presStyleCnt="0"/>
      <dgm:spPr/>
    </dgm:pt>
    <dgm:pt modelId="{E68C281D-91F9-42C6-8D9C-E9B86553AF6E}" type="pres">
      <dgm:prSet presAssocID="{88D496DE-F66B-4E64-944D-7B0436D49492}" presName="LShape" presStyleLbl="alignNode1" presStyleIdx="2" presStyleCnt="5"/>
      <dgm:spPr/>
    </dgm:pt>
    <dgm:pt modelId="{2AA1F666-E52D-41D0-9A5E-9761F7C3DBCA}" type="pres">
      <dgm:prSet presAssocID="{88D496DE-F66B-4E64-944D-7B0436D4949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6F6B5E-FD3E-4B88-B2A9-63C4D830041F}" type="pres">
      <dgm:prSet presAssocID="{88D496DE-F66B-4E64-944D-7B0436D49492}" presName="Triangle" presStyleLbl="alignNode1" presStyleIdx="3" presStyleCnt="5"/>
      <dgm:spPr/>
    </dgm:pt>
    <dgm:pt modelId="{98E3D301-AE8A-4372-8F07-30392EBB856E}" type="pres">
      <dgm:prSet presAssocID="{22907428-1981-4A34-8F0C-023E85AB2A4A}" presName="sibTrans" presStyleCnt="0"/>
      <dgm:spPr/>
    </dgm:pt>
    <dgm:pt modelId="{6C5BE364-F189-4329-A470-491B333495D4}" type="pres">
      <dgm:prSet presAssocID="{22907428-1981-4A34-8F0C-023E85AB2A4A}" presName="space" presStyleCnt="0"/>
      <dgm:spPr/>
    </dgm:pt>
    <dgm:pt modelId="{3FE26519-06E7-4210-A1DE-8CCA9F3676EC}" type="pres">
      <dgm:prSet presAssocID="{A49D7841-947F-479A-921D-55827B943EFE}" presName="composite" presStyleCnt="0"/>
      <dgm:spPr/>
    </dgm:pt>
    <dgm:pt modelId="{6E2B2739-2BCF-49E1-8F6E-C2D6CC1A630F}" type="pres">
      <dgm:prSet presAssocID="{A49D7841-947F-479A-921D-55827B943EFE}" presName="LShape" presStyleLbl="alignNode1" presStyleIdx="4" presStyleCnt="5"/>
      <dgm:spPr/>
    </dgm:pt>
    <dgm:pt modelId="{66317DB9-6ECA-4CD4-8F53-C843716FBFBD}" type="pres">
      <dgm:prSet presAssocID="{A49D7841-947F-479A-921D-55827B943EF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BF568-2106-4C56-9D63-3753F903DD97}" srcId="{826E7CD4-C31D-4E4B-83F9-CAD8B98DCA00}" destId="{88D496DE-F66B-4E64-944D-7B0436D49492}" srcOrd="1" destOrd="0" parTransId="{FE1AE537-6FD2-4B1F-9CDF-EDCB5FE07C83}" sibTransId="{22907428-1981-4A34-8F0C-023E85AB2A4A}"/>
    <dgm:cxn modelId="{9F449456-967A-489D-9D17-724788B253C3}" type="presOf" srcId="{A49D7841-947F-479A-921D-55827B943EFE}" destId="{66317DB9-6ECA-4CD4-8F53-C843716FBFBD}" srcOrd="0" destOrd="0" presId="urn:microsoft.com/office/officeart/2009/3/layout/StepUpProcess"/>
    <dgm:cxn modelId="{B68B94A2-E336-4D58-AE14-B517789B754E}" type="presOf" srcId="{826E7CD4-C31D-4E4B-83F9-CAD8B98DCA00}" destId="{1900BDB9-C29D-4C36-9D0A-9EA6CA21080F}" srcOrd="0" destOrd="0" presId="urn:microsoft.com/office/officeart/2009/3/layout/StepUpProcess"/>
    <dgm:cxn modelId="{9B7671CD-B551-4588-95EC-DFD9802BB5A1}" srcId="{826E7CD4-C31D-4E4B-83F9-CAD8B98DCA00}" destId="{A49D7841-947F-479A-921D-55827B943EFE}" srcOrd="2" destOrd="0" parTransId="{9C1D6FF6-355D-4B86-AD3E-1142DD60D120}" sibTransId="{30C1D488-57FA-44DC-BBD8-72B76FB42007}"/>
    <dgm:cxn modelId="{343390D1-8DE8-4347-9384-C2167060A345}" type="presOf" srcId="{88D496DE-F66B-4E64-944D-7B0436D49492}" destId="{2AA1F666-E52D-41D0-9A5E-9761F7C3DBCA}" srcOrd="0" destOrd="0" presId="urn:microsoft.com/office/officeart/2009/3/layout/StepUpProcess"/>
    <dgm:cxn modelId="{A316B1F9-07B6-4A11-9382-ADFD0E2587D8}" type="presOf" srcId="{459599F2-6A71-4D8B-8D3B-AFC33EBBFAE4}" destId="{5AC41F95-1B87-4FCC-89D1-CDB5DA5CF44E}" srcOrd="0" destOrd="0" presId="urn:microsoft.com/office/officeart/2009/3/layout/StepUpProcess"/>
    <dgm:cxn modelId="{E32B00FE-BEBC-441C-95C0-98DF59A6031F}" srcId="{826E7CD4-C31D-4E4B-83F9-CAD8B98DCA00}" destId="{459599F2-6A71-4D8B-8D3B-AFC33EBBFAE4}" srcOrd="0" destOrd="0" parTransId="{8CA6FD23-9AAF-46BB-B8BB-0F64C24163C4}" sibTransId="{C377416F-EF4D-4076-91AD-5798264B5D6A}"/>
    <dgm:cxn modelId="{71C2C930-9255-442F-A21E-F4D2AF3A8A5D}" type="presParOf" srcId="{1900BDB9-C29D-4C36-9D0A-9EA6CA21080F}" destId="{58ED65C8-FF69-4A26-9BB1-89E1D5618CF4}" srcOrd="0" destOrd="0" presId="urn:microsoft.com/office/officeart/2009/3/layout/StepUpProcess"/>
    <dgm:cxn modelId="{00C97268-7080-4B00-9B40-C4696E837299}" type="presParOf" srcId="{58ED65C8-FF69-4A26-9BB1-89E1D5618CF4}" destId="{2B5D1901-D00C-4EFB-9EC6-588DA842142A}" srcOrd="0" destOrd="0" presId="urn:microsoft.com/office/officeart/2009/3/layout/StepUpProcess"/>
    <dgm:cxn modelId="{1B560D3D-1120-4D63-BA28-8F6AB4E9C353}" type="presParOf" srcId="{58ED65C8-FF69-4A26-9BB1-89E1D5618CF4}" destId="{5AC41F95-1B87-4FCC-89D1-CDB5DA5CF44E}" srcOrd="1" destOrd="0" presId="urn:microsoft.com/office/officeart/2009/3/layout/StepUpProcess"/>
    <dgm:cxn modelId="{8786A4C9-6428-4D5A-8C1D-2D68B4C9950A}" type="presParOf" srcId="{58ED65C8-FF69-4A26-9BB1-89E1D5618CF4}" destId="{41D56A95-D02A-4072-A20A-08699002BA87}" srcOrd="2" destOrd="0" presId="urn:microsoft.com/office/officeart/2009/3/layout/StepUpProcess"/>
    <dgm:cxn modelId="{A830F0EF-FC08-4023-8508-E209A33B274E}" type="presParOf" srcId="{1900BDB9-C29D-4C36-9D0A-9EA6CA21080F}" destId="{7B601E41-7454-4D32-A754-04B0A73E1775}" srcOrd="1" destOrd="0" presId="urn:microsoft.com/office/officeart/2009/3/layout/StepUpProcess"/>
    <dgm:cxn modelId="{50720748-1776-43A7-9908-89EC3ACB9095}" type="presParOf" srcId="{7B601E41-7454-4D32-A754-04B0A73E1775}" destId="{69341427-1FE1-43AF-9967-E8A4A0C914A3}" srcOrd="0" destOrd="0" presId="urn:microsoft.com/office/officeart/2009/3/layout/StepUpProcess"/>
    <dgm:cxn modelId="{5DA1D2EC-B201-4114-9D70-D7D2C3B164A0}" type="presParOf" srcId="{1900BDB9-C29D-4C36-9D0A-9EA6CA21080F}" destId="{8C1CB09F-BC10-4B53-84CA-B9951B26A3E9}" srcOrd="2" destOrd="0" presId="urn:microsoft.com/office/officeart/2009/3/layout/StepUpProcess"/>
    <dgm:cxn modelId="{1541B099-4F6A-4D3D-8E14-C59E98A05EC3}" type="presParOf" srcId="{8C1CB09F-BC10-4B53-84CA-B9951B26A3E9}" destId="{E68C281D-91F9-42C6-8D9C-E9B86553AF6E}" srcOrd="0" destOrd="0" presId="urn:microsoft.com/office/officeart/2009/3/layout/StepUpProcess"/>
    <dgm:cxn modelId="{6D72599A-871E-4B40-80D2-663DA7B38D4C}" type="presParOf" srcId="{8C1CB09F-BC10-4B53-84CA-B9951B26A3E9}" destId="{2AA1F666-E52D-41D0-9A5E-9761F7C3DBCA}" srcOrd="1" destOrd="0" presId="urn:microsoft.com/office/officeart/2009/3/layout/StepUpProcess"/>
    <dgm:cxn modelId="{8A6D22EF-1B01-43A6-847F-3541F7512D91}" type="presParOf" srcId="{8C1CB09F-BC10-4B53-84CA-B9951B26A3E9}" destId="{696F6B5E-FD3E-4B88-B2A9-63C4D830041F}" srcOrd="2" destOrd="0" presId="urn:microsoft.com/office/officeart/2009/3/layout/StepUpProcess"/>
    <dgm:cxn modelId="{55C77C94-0177-4FEA-BBA8-08327066F78D}" type="presParOf" srcId="{1900BDB9-C29D-4C36-9D0A-9EA6CA21080F}" destId="{98E3D301-AE8A-4372-8F07-30392EBB856E}" srcOrd="3" destOrd="0" presId="urn:microsoft.com/office/officeart/2009/3/layout/StepUpProcess"/>
    <dgm:cxn modelId="{813CFAAA-7BA8-4578-B0D8-2182EA10FBDA}" type="presParOf" srcId="{98E3D301-AE8A-4372-8F07-30392EBB856E}" destId="{6C5BE364-F189-4329-A470-491B333495D4}" srcOrd="0" destOrd="0" presId="urn:microsoft.com/office/officeart/2009/3/layout/StepUpProcess"/>
    <dgm:cxn modelId="{E30C7B7B-C93F-4051-A065-E745651A4B2F}" type="presParOf" srcId="{1900BDB9-C29D-4C36-9D0A-9EA6CA21080F}" destId="{3FE26519-06E7-4210-A1DE-8CCA9F3676EC}" srcOrd="4" destOrd="0" presId="urn:microsoft.com/office/officeart/2009/3/layout/StepUpProcess"/>
    <dgm:cxn modelId="{2B663106-2477-4BED-8FC1-AE1CEA189186}" type="presParOf" srcId="{3FE26519-06E7-4210-A1DE-8CCA9F3676EC}" destId="{6E2B2739-2BCF-49E1-8F6E-C2D6CC1A630F}" srcOrd="0" destOrd="0" presId="urn:microsoft.com/office/officeart/2009/3/layout/StepUpProcess"/>
    <dgm:cxn modelId="{FF6A740F-137D-485B-BA47-D4D1AA3A9019}" type="presParOf" srcId="{3FE26519-06E7-4210-A1DE-8CCA9F3676EC}" destId="{66317DB9-6ECA-4CD4-8F53-C843716FBF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E8B6F2-E831-4F68-BF17-88B1AC0029A3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10BD1C-DA92-4B80-840B-595785009D1F}">
      <dgm:prSet/>
      <dgm:spPr/>
      <dgm:t>
        <a:bodyPr/>
        <a:lstStyle/>
        <a:p>
          <a:r>
            <a:rPr lang="es-ES" b="1"/>
            <a:t>Aplicación Móvil:</a:t>
          </a:r>
          <a:r>
            <a:rPr lang="es-ES"/>
            <a:t> Dispositivo Operativo Android con base de datos interna CouchBase lite.</a:t>
          </a:r>
          <a:endParaRPr lang="en-US"/>
        </a:p>
      </dgm:t>
    </dgm:pt>
    <dgm:pt modelId="{01B11461-44C3-4282-828C-D723923504F5}" type="parTrans" cxnId="{8D88A6AA-8BD9-4C56-807E-21221FCF48AC}">
      <dgm:prSet/>
      <dgm:spPr/>
      <dgm:t>
        <a:bodyPr/>
        <a:lstStyle/>
        <a:p>
          <a:endParaRPr lang="en-US"/>
        </a:p>
      </dgm:t>
    </dgm:pt>
    <dgm:pt modelId="{0552C684-8D35-4DB4-B67C-1150EC608EA3}" type="sibTrans" cxnId="{8D88A6AA-8BD9-4C56-807E-21221FCF48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2DFCD63-97F9-4FE0-B0A6-C5295D12A6F0}">
      <dgm:prSet/>
      <dgm:spPr/>
      <dgm:t>
        <a:bodyPr/>
        <a:lstStyle/>
        <a:p>
          <a:r>
            <a:rPr lang="es-ES" b="1"/>
            <a:t>Cliente/Administrador Web:</a:t>
          </a:r>
          <a:r>
            <a:rPr lang="es-ES"/>
            <a:t> HTML 5 con Spring.</a:t>
          </a:r>
          <a:endParaRPr lang="en-US"/>
        </a:p>
      </dgm:t>
    </dgm:pt>
    <dgm:pt modelId="{206F3E51-BD15-49B1-81F3-00B409F88DC0}" type="parTrans" cxnId="{10D67384-1A9B-4112-B1E4-08B19EB1E7BA}">
      <dgm:prSet/>
      <dgm:spPr/>
      <dgm:t>
        <a:bodyPr/>
        <a:lstStyle/>
        <a:p>
          <a:endParaRPr lang="en-US"/>
        </a:p>
      </dgm:t>
    </dgm:pt>
    <dgm:pt modelId="{C122B71F-C556-42D2-9382-4F4E953F835E}" type="sibTrans" cxnId="{10D67384-1A9B-4112-B1E4-08B19EB1E7B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3803531-5E2F-45C4-9825-00E10A88941D}">
      <dgm:prSet/>
      <dgm:spPr/>
      <dgm:t>
        <a:bodyPr/>
        <a:lstStyle/>
        <a:p>
          <a:r>
            <a:rPr lang="es-ES" b="1"/>
            <a:t>Prototipo de Hardware para el monitoreo del bus: </a:t>
          </a:r>
          <a:r>
            <a:rPr lang="es-ES"/>
            <a:t>Arduino, módulo GPRS (Sistema Global para las Comunicaciones Moviles), GPS (Sistema de Posicionamiento Global).</a:t>
          </a:r>
          <a:endParaRPr lang="en-US"/>
        </a:p>
      </dgm:t>
    </dgm:pt>
    <dgm:pt modelId="{2EDB16B7-0AA4-4930-AB6E-5123EA815270}" type="parTrans" cxnId="{E5D1A21A-AE21-4F8D-B491-D0679FBE4093}">
      <dgm:prSet/>
      <dgm:spPr/>
      <dgm:t>
        <a:bodyPr/>
        <a:lstStyle/>
        <a:p>
          <a:endParaRPr lang="en-US"/>
        </a:p>
      </dgm:t>
    </dgm:pt>
    <dgm:pt modelId="{26CDCD2E-8276-46DB-8310-F51F71F95DB6}" type="sibTrans" cxnId="{E5D1A21A-AE21-4F8D-B491-D0679FBE409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07B57CE-A627-4D76-A8FF-AACE21817319}">
      <dgm:prSet/>
      <dgm:spPr/>
      <dgm:t>
        <a:bodyPr/>
        <a:lstStyle/>
        <a:p>
          <a:r>
            <a:rPr lang="es-ES" b="1"/>
            <a:t>Web Services: </a:t>
          </a:r>
          <a:r>
            <a:rPr lang="es-ES"/>
            <a:t>Capa de servicios Web y Geográfico</a:t>
          </a:r>
          <a:endParaRPr lang="en-US"/>
        </a:p>
      </dgm:t>
    </dgm:pt>
    <dgm:pt modelId="{96FE9920-BB0E-44A1-992D-CB9B4D26F522}" type="parTrans" cxnId="{3657AE13-B9C6-4D11-B66C-FDFE89A0C196}">
      <dgm:prSet/>
      <dgm:spPr/>
      <dgm:t>
        <a:bodyPr/>
        <a:lstStyle/>
        <a:p>
          <a:endParaRPr lang="en-US"/>
        </a:p>
      </dgm:t>
    </dgm:pt>
    <dgm:pt modelId="{064A95C6-6B70-4863-B60C-D85957C4A772}" type="sibTrans" cxnId="{3657AE13-B9C6-4D11-B66C-FDFE89A0C19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7C417E0-DADD-4982-BF97-9E9778EF3BF4}" type="pres">
      <dgm:prSet presAssocID="{FCE8B6F2-E831-4F68-BF17-88B1AC0029A3}" presName="linearFlow" presStyleCnt="0">
        <dgm:presLayoutVars>
          <dgm:dir/>
          <dgm:animLvl val="lvl"/>
          <dgm:resizeHandles val="exact"/>
        </dgm:presLayoutVars>
      </dgm:prSet>
      <dgm:spPr/>
    </dgm:pt>
    <dgm:pt modelId="{CE254681-2C0C-425C-9806-EE1F2C30871C}" type="pres">
      <dgm:prSet presAssocID="{FE10BD1C-DA92-4B80-840B-595785009D1F}" presName="compositeNode" presStyleCnt="0"/>
      <dgm:spPr/>
    </dgm:pt>
    <dgm:pt modelId="{C3F853AF-CA57-4F88-9459-606E7C5C9F0A}" type="pres">
      <dgm:prSet presAssocID="{FE10BD1C-DA92-4B80-840B-595785009D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4C5A73-1F20-41D4-8127-7E146AAE751F}" type="pres">
      <dgm:prSet presAssocID="{FE10BD1C-DA92-4B80-840B-595785009D1F}" presName="parSh" presStyleCnt="0"/>
      <dgm:spPr/>
    </dgm:pt>
    <dgm:pt modelId="{9CC47D5F-4F0B-4EDC-B510-DF8491CCD69D}" type="pres">
      <dgm:prSet presAssocID="{FE10BD1C-DA92-4B80-840B-595785009D1F}" presName="lineNode" presStyleLbl="alignAccFollowNode1" presStyleIdx="0" presStyleCnt="12"/>
      <dgm:spPr/>
    </dgm:pt>
    <dgm:pt modelId="{A4E2DA3C-93A6-4EDE-9043-31007BE3D7E2}" type="pres">
      <dgm:prSet presAssocID="{FE10BD1C-DA92-4B80-840B-595785009D1F}" presName="lineArrowNode" presStyleLbl="alignAccFollowNode1" presStyleIdx="1" presStyleCnt="12"/>
      <dgm:spPr/>
    </dgm:pt>
    <dgm:pt modelId="{52BFEB79-13B7-4F0D-9B10-630D67C5A568}" type="pres">
      <dgm:prSet presAssocID="{0552C684-8D35-4DB4-B67C-1150EC608EA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C8C4149D-D448-4DD8-964A-FFCEB70908C7}" type="pres">
      <dgm:prSet presAssocID="{0552C684-8D35-4DB4-B67C-1150EC608EA3}" presName="spacerBetweenCircleAndCallout" presStyleCnt="0">
        <dgm:presLayoutVars/>
      </dgm:prSet>
      <dgm:spPr/>
    </dgm:pt>
    <dgm:pt modelId="{F9B775A6-BD9F-4A47-873D-511DC8DF29C7}" type="pres">
      <dgm:prSet presAssocID="{FE10BD1C-DA92-4B80-840B-595785009D1F}" presName="nodeText" presStyleLbl="alignAccFollowNode1" presStyleIdx="2" presStyleCnt="12">
        <dgm:presLayoutVars>
          <dgm:bulletEnabled val="1"/>
        </dgm:presLayoutVars>
      </dgm:prSet>
      <dgm:spPr/>
    </dgm:pt>
    <dgm:pt modelId="{FA98D5A8-27B9-4D9F-9B32-6A3407F36135}" type="pres">
      <dgm:prSet presAssocID="{0552C684-8D35-4DB4-B67C-1150EC608EA3}" presName="sibTransComposite" presStyleCnt="0"/>
      <dgm:spPr/>
    </dgm:pt>
    <dgm:pt modelId="{44FCDD3B-E679-431F-93FD-065A14D85B92}" type="pres">
      <dgm:prSet presAssocID="{32DFCD63-97F9-4FE0-B0A6-C5295D12A6F0}" presName="compositeNode" presStyleCnt="0"/>
      <dgm:spPr/>
    </dgm:pt>
    <dgm:pt modelId="{10632448-F8B4-4DD2-B94D-73E66B65AD6C}" type="pres">
      <dgm:prSet presAssocID="{32DFCD63-97F9-4FE0-B0A6-C5295D12A6F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12C2D2-AE64-4CF3-BF50-D0110ABB8894}" type="pres">
      <dgm:prSet presAssocID="{32DFCD63-97F9-4FE0-B0A6-C5295D12A6F0}" presName="parSh" presStyleCnt="0"/>
      <dgm:spPr/>
    </dgm:pt>
    <dgm:pt modelId="{F6435E6E-D9DD-4E60-BB7C-C62C2424AA60}" type="pres">
      <dgm:prSet presAssocID="{32DFCD63-97F9-4FE0-B0A6-C5295D12A6F0}" presName="lineNode" presStyleLbl="alignAccFollowNode1" presStyleIdx="3" presStyleCnt="12"/>
      <dgm:spPr/>
    </dgm:pt>
    <dgm:pt modelId="{A0B25FED-E615-47B4-8456-F080C8B0227B}" type="pres">
      <dgm:prSet presAssocID="{32DFCD63-97F9-4FE0-B0A6-C5295D12A6F0}" presName="lineArrowNode" presStyleLbl="alignAccFollowNode1" presStyleIdx="4" presStyleCnt="12"/>
      <dgm:spPr/>
    </dgm:pt>
    <dgm:pt modelId="{6C900E9A-ADDD-436F-BD1C-6D7A8E78BE73}" type="pres">
      <dgm:prSet presAssocID="{C122B71F-C556-42D2-9382-4F4E953F835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8B30CCC-2860-48DB-A781-1CAE67496235}" type="pres">
      <dgm:prSet presAssocID="{C122B71F-C556-42D2-9382-4F4E953F835E}" presName="spacerBetweenCircleAndCallout" presStyleCnt="0">
        <dgm:presLayoutVars/>
      </dgm:prSet>
      <dgm:spPr/>
    </dgm:pt>
    <dgm:pt modelId="{4EF00228-E3C7-48D9-B188-49E895DFEE11}" type="pres">
      <dgm:prSet presAssocID="{32DFCD63-97F9-4FE0-B0A6-C5295D12A6F0}" presName="nodeText" presStyleLbl="alignAccFollowNode1" presStyleIdx="5" presStyleCnt="12">
        <dgm:presLayoutVars>
          <dgm:bulletEnabled val="1"/>
        </dgm:presLayoutVars>
      </dgm:prSet>
      <dgm:spPr/>
    </dgm:pt>
    <dgm:pt modelId="{25FE5756-D5FB-42DE-9723-6E2DFCCE8C8E}" type="pres">
      <dgm:prSet presAssocID="{C122B71F-C556-42D2-9382-4F4E953F835E}" presName="sibTransComposite" presStyleCnt="0"/>
      <dgm:spPr/>
    </dgm:pt>
    <dgm:pt modelId="{0D83DE5E-1A2D-4BD7-BE4F-036E2BC4A19C}" type="pres">
      <dgm:prSet presAssocID="{23803531-5E2F-45C4-9825-00E10A88941D}" presName="compositeNode" presStyleCnt="0"/>
      <dgm:spPr/>
    </dgm:pt>
    <dgm:pt modelId="{6EFFB5BD-A7CB-489C-9E86-BFD60ECFE534}" type="pres">
      <dgm:prSet presAssocID="{23803531-5E2F-45C4-9825-00E10A8894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52C820-3476-45FF-A5F1-3276995F0669}" type="pres">
      <dgm:prSet presAssocID="{23803531-5E2F-45C4-9825-00E10A88941D}" presName="parSh" presStyleCnt="0"/>
      <dgm:spPr/>
    </dgm:pt>
    <dgm:pt modelId="{A940F43A-EA3E-4663-94C8-00FEFBE36EBE}" type="pres">
      <dgm:prSet presAssocID="{23803531-5E2F-45C4-9825-00E10A88941D}" presName="lineNode" presStyleLbl="alignAccFollowNode1" presStyleIdx="6" presStyleCnt="12"/>
      <dgm:spPr/>
    </dgm:pt>
    <dgm:pt modelId="{FB291ADD-E609-48DE-9FBE-205346E168F2}" type="pres">
      <dgm:prSet presAssocID="{23803531-5E2F-45C4-9825-00E10A88941D}" presName="lineArrowNode" presStyleLbl="alignAccFollowNode1" presStyleIdx="7" presStyleCnt="12"/>
      <dgm:spPr/>
    </dgm:pt>
    <dgm:pt modelId="{F6DE9843-808A-49BE-98E8-22A88B4A9E70}" type="pres">
      <dgm:prSet presAssocID="{26CDCD2E-8276-46DB-8310-F51F71F95DB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480036E-45E4-43C3-A48E-8C02503F8BA5}" type="pres">
      <dgm:prSet presAssocID="{26CDCD2E-8276-46DB-8310-F51F71F95DB6}" presName="spacerBetweenCircleAndCallout" presStyleCnt="0">
        <dgm:presLayoutVars/>
      </dgm:prSet>
      <dgm:spPr/>
    </dgm:pt>
    <dgm:pt modelId="{5F5AA7FF-08DE-494B-94E0-5A72F00148C7}" type="pres">
      <dgm:prSet presAssocID="{23803531-5E2F-45C4-9825-00E10A88941D}" presName="nodeText" presStyleLbl="alignAccFollowNode1" presStyleIdx="8" presStyleCnt="12">
        <dgm:presLayoutVars>
          <dgm:bulletEnabled val="1"/>
        </dgm:presLayoutVars>
      </dgm:prSet>
      <dgm:spPr/>
    </dgm:pt>
    <dgm:pt modelId="{119EBAF0-338B-4945-83D1-F3B5D4282E78}" type="pres">
      <dgm:prSet presAssocID="{26CDCD2E-8276-46DB-8310-F51F71F95DB6}" presName="sibTransComposite" presStyleCnt="0"/>
      <dgm:spPr/>
    </dgm:pt>
    <dgm:pt modelId="{B3B79AC3-C671-4B84-A2E4-52E2C4752DCA}" type="pres">
      <dgm:prSet presAssocID="{C07B57CE-A627-4D76-A8FF-AACE21817319}" presName="compositeNode" presStyleCnt="0"/>
      <dgm:spPr/>
    </dgm:pt>
    <dgm:pt modelId="{08BE981B-27C3-41D6-BD19-F0A1C0C207D5}" type="pres">
      <dgm:prSet presAssocID="{C07B57CE-A627-4D76-A8FF-AACE218173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4B2A6A-7988-461C-BEF9-A5037B614B7A}" type="pres">
      <dgm:prSet presAssocID="{C07B57CE-A627-4D76-A8FF-AACE21817319}" presName="parSh" presStyleCnt="0"/>
      <dgm:spPr/>
    </dgm:pt>
    <dgm:pt modelId="{52786059-2A06-4A6A-990A-2A8510A6634C}" type="pres">
      <dgm:prSet presAssocID="{C07B57CE-A627-4D76-A8FF-AACE21817319}" presName="lineNode" presStyleLbl="alignAccFollowNode1" presStyleIdx="9" presStyleCnt="12"/>
      <dgm:spPr/>
    </dgm:pt>
    <dgm:pt modelId="{49C558CC-26B4-4C0F-AB04-DDEE485F7C74}" type="pres">
      <dgm:prSet presAssocID="{C07B57CE-A627-4D76-A8FF-AACE21817319}" presName="lineArrowNode" presStyleLbl="alignAccFollowNode1" presStyleIdx="10" presStyleCnt="12"/>
      <dgm:spPr/>
    </dgm:pt>
    <dgm:pt modelId="{81BA2D9C-76EB-4333-AFEF-0247115EF6B0}" type="pres">
      <dgm:prSet presAssocID="{064A95C6-6B70-4863-B60C-D85957C4A772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A485235-2B4A-4DAB-B83A-D23FFF7014C6}" type="pres">
      <dgm:prSet presAssocID="{064A95C6-6B70-4863-B60C-D85957C4A772}" presName="spacerBetweenCircleAndCallout" presStyleCnt="0">
        <dgm:presLayoutVars/>
      </dgm:prSet>
      <dgm:spPr/>
    </dgm:pt>
    <dgm:pt modelId="{B4D235E6-A785-4879-891C-A253C9718061}" type="pres">
      <dgm:prSet presAssocID="{C07B57CE-A627-4D76-A8FF-AACE21817319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3657AE13-B9C6-4D11-B66C-FDFE89A0C196}" srcId="{FCE8B6F2-E831-4F68-BF17-88B1AC0029A3}" destId="{C07B57CE-A627-4D76-A8FF-AACE21817319}" srcOrd="3" destOrd="0" parTransId="{96FE9920-BB0E-44A1-992D-CB9B4D26F522}" sibTransId="{064A95C6-6B70-4863-B60C-D85957C4A772}"/>
    <dgm:cxn modelId="{E5D1A21A-AE21-4F8D-B491-D0679FBE4093}" srcId="{FCE8B6F2-E831-4F68-BF17-88B1AC0029A3}" destId="{23803531-5E2F-45C4-9825-00E10A88941D}" srcOrd="2" destOrd="0" parTransId="{2EDB16B7-0AA4-4930-AB6E-5123EA815270}" sibTransId="{26CDCD2E-8276-46DB-8310-F51F71F95DB6}"/>
    <dgm:cxn modelId="{78CE8532-65FC-4B10-9FE7-E7FF22E5B7E2}" type="presOf" srcId="{C122B71F-C556-42D2-9382-4F4E953F835E}" destId="{6C900E9A-ADDD-436F-BD1C-6D7A8E78BE73}" srcOrd="0" destOrd="0" presId="urn:microsoft.com/office/officeart/2016/7/layout/LinearArrowProcessNumbered"/>
    <dgm:cxn modelId="{AA27514D-F11C-4ABA-B934-607D587B984E}" type="presOf" srcId="{FE10BD1C-DA92-4B80-840B-595785009D1F}" destId="{F9B775A6-BD9F-4A47-873D-511DC8DF29C7}" srcOrd="0" destOrd="0" presId="urn:microsoft.com/office/officeart/2016/7/layout/LinearArrowProcessNumbered"/>
    <dgm:cxn modelId="{80A1A973-C352-4BD2-8C03-2A78C53AB3D3}" type="presOf" srcId="{32DFCD63-97F9-4FE0-B0A6-C5295D12A6F0}" destId="{4EF00228-E3C7-48D9-B188-49E895DFEE11}" srcOrd="0" destOrd="0" presId="urn:microsoft.com/office/officeart/2016/7/layout/LinearArrowProcessNumbered"/>
    <dgm:cxn modelId="{10D67384-1A9B-4112-B1E4-08B19EB1E7BA}" srcId="{FCE8B6F2-E831-4F68-BF17-88B1AC0029A3}" destId="{32DFCD63-97F9-4FE0-B0A6-C5295D12A6F0}" srcOrd="1" destOrd="0" parTransId="{206F3E51-BD15-49B1-81F3-00B409F88DC0}" sibTransId="{C122B71F-C556-42D2-9382-4F4E953F835E}"/>
    <dgm:cxn modelId="{ACFEC288-FA03-4B9C-A29C-A3F892C1C067}" type="presOf" srcId="{064A95C6-6B70-4863-B60C-D85957C4A772}" destId="{81BA2D9C-76EB-4333-AFEF-0247115EF6B0}" srcOrd="0" destOrd="0" presId="urn:microsoft.com/office/officeart/2016/7/layout/LinearArrowProcessNumbered"/>
    <dgm:cxn modelId="{753A458A-9C3E-4457-904F-82CD211939B0}" type="presOf" srcId="{C07B57CE-A627-4D76-A8FF-AACE21817319}" destId="{B4D235E6-A785-4879-891C-A253C9718061}" srcOrd="0" destOrd="0" presId="urn:microsoft.com/office/officeart/2016/7/layout/LinearArrowProcessNumbered"/>
    <dgm:cxn modelId="{8D88A6AA-8BD9-4C56-807E-21221FCF48AC}" srcId="{FCE8B6F2-E831-4F68-BF17-88B1AC0029A3}" destId="{FE10BD1C-DA92-4B80-840B-595785009D1F}" srcOrd="0" destOrd="0" parTransId="{01B11461-44C3-4282-828C-D723923504F5}" sibTransId="{0552C684-8D35-4DB4-B67C-1150EC608EA3}"/>
    <dgm:cxn modelId="{B1CDA4B9-6A9D-4035-AD6F-CF64C070785B}" type="presOf" srcId="{23803531-5E2F-45C4-9825-00E10A88941D}" destId="{5F5AA7FF-08DE-494B-94E0-5A72F00148C7}" srcOrd="0" destOrd="0" presId="urn:microsoft.com/office/officeart/2016/7/layout/LinearArrowProcessNumbered"/>
    <dgm:cxn modelId="{28A1D5DE-1D65-43B1-8FCB-FCE077E1C452}" type="presOf" srcId="{FCE8B6F2-E831-4F68-BF17-88B1AC0029A3}" destId="{27C417E0-DADD-4982-BF97-9E9778EF3BF4}" srcOrd="0" destOrd="0" presId="urn:microsoft.com/office/officeart/2016/7/layout/LinearArrowProcessNumbered"/>
    <dgm:cxn modelId="{00EF15E5-6218-45E3-9BFE-8C4AA85E5033}" type="presOf" srcId="{0552C684-8D35-4DB4-B67C-1150EC608EA3}" destId="{52BFEB79-13B7-4F0D-9B10-630D67C5A568}" srcOrd="0" destOrd="0" presId="urn:microsoft.com/office/officeart/2016/7/layout/LinearArrowProcessNumbered"/>
    <dgm:cxn modelId="{7A6809E6-A577-4F74-8AC7-29112AD2A18F}" type="presOf" srcId="{26CDCD2E-8276-46DB-8310-F51F71F95DB6}" destId="{F6DE9843-808A-49BE-98E8-22A88B4A9E70}" srcOrd="0" destOrd="0" presId="urn:microsoft.com/office/officeart/2016/7/layout/LinearArrowProcessNumbered"/>
    <dgm:cxn modelId="{95615D5B-FCFF-48DC-A86A-2A65B29D4A69}" type="presParOf" srcId="{27C417E0-DADD-4982-BF97-9E9778EF3BF4}" destId="{CE254681-2C0C-425C-9806-EE1F2C30871C}" srcOrd="0" destOrd="0" presId="urn:microsoft.com/office/officeart/2016/7/layout/LinearArrowProcessNumbered"/>
    <dgm:cxn modelId="{7C1A7D8E-B478-4DE6-8324-2CAA5D2B19C8}" type="presParOf" srcId="{CE254681-2C0C-425C-9806-EE1F2C30871C}" destId="{C3F853AF-CA57-4F88-9459-606E7C5C9F0A}" srcOrd="0" destOrd="0" presId="urn:microsoft.com/office/officeart/2016/7/layout/LinearArrowProcessNumbered"/>
    <dgm:cxn modelId="{28E0EF50-53B5-467B-87F0-C57B3FCD6B66}" type="presParOf" srcId="{CE254681-2C0C-425C-9806-EE1F2C30871C}" destId="{6C4C5A73-1F20-41D4-8127-7E146AAE751F}" srcOrd="1" destOrd="0" presId="urn:microsoft.com/office/officeart/2016/7/layout/LinearArrowProcessNumbered"/>
    <dgm:cxn modelId="{019301F4-E5B2-4E64-9C5D-F5849BBD64B5}" type="presParOf" srcId="{6C4C5A73-1F20-41D4-8127-7E146AAE751F}" destId="{9CC47D5F-4F0B-4EDC-B510-DF8491CCD69D}" srcOrd="0" destOrd="0" presId="urn:microsoft.com/office/officeart/2016/7/layout/LinearArrowProcessNumbered"/>
    <dgm:cxn modelId="{FFB02645-A489-4F6A-B7AB-494E7AFA5FE6}" type="presParOf" srcId="{6C4C5A73-1F20-41D4-8127-7E146AAE751F}" destId="{A4E2DA3C-93A6-4EDE-9043-31007BE3D7E2}" srcOrd="1" destOrd="0" presId="urn:microsoft.com/office/officeart/2016/7/layout/LinearArrowProcessNumbered"/>
    <dgm:cxn modelId="{661AAFAA-606C-4012-992C-509B6EAC9A3F}" type="presParOf" srcId="{6C4C5A73-1F20-41D4-8127-7E146AAE751F}" destId="{52BFEB79-13B7-4F0D-9B10-630D67C5A568}" srcOrd="2" destOrd="0" presId="urn:microsoft.com/office/officeart/2016/7/layout/LinearArrowProcessNumbered"/>
    <dgm:cxn modelId="{2F4A7C7E-4F81-409C-8E59-6FC7D3B37F84}" type="presParOf" srcId="{6C4C5A73-1F20-41D4-8127-7E146AAE751F}" destId="{C8C4149D-D448-4DD8-964A-FFCEB70908C7}" srcOrd="3" destOrd="0" presId="urn:microsoft.com/office/officeart/2016/7/layout/LinearArrowProcessNumbered"/>
    <dgm:cxn modelId="{89B885AB-C7FC-4944-8FF3-5374ED0D108A}" type="presParOf" srcId="{CE254681-2C0C-425C-9806-EE1F2C30871C}" destId="{F9B775A6-BD9F-4A47-873D-511DC8DF29C7}" srcOrd="2" destOrd="0" presId="urn:microsoft.com/office/officeart/2016/7/layout/LinearArrowProcessNumbered"/>
    <dgm:cxn modelId="{9B65B867-C7A0-40F7-8F9D-80B234DBF900}" type="presParOf" srcId="{27C417E0-DADD-4982-BF97-9E9778EF3BF4}" destId="{FA98D5A8-27B9-4D9F-9B32-6A3407F36135}" srcOrd="1" destOrd="0" presId="urn:microsoft.com/office/officeart/2016/7/layout/LinearArrowProcessNumbered"/>
    <dgm:cxn modelId="{DE12D464-6F04-4F38-BF24-6A9DD994558E}" type="presParOf" srcId="{27C417E0-DADD-4982-BF97-9E9778EF3BF4}" destId="{44FCDD3B-E679-431F-93FD-065A14D85B92}" srcOrd="2" destOrd="0" presId="urn:microsoft.com/office/officeart/2016/7/layout/LinearArrowProcessNumbered"/>
    <dgm:cxn modelId="{D237244A-68DC-4ED7-93FE-77CFC147EA05}" type="presParOf" srcId="{44FCDD3B-E679-431F-93FD-065A14D85B92}" destId="{10632448-F8B4-4DD2-B94D-73E66B65AD6C}" srcOrd="0" destOrd="0" presId="urn:microsoft.com/office/officeart/2016/7/layout/LinearArrowProcessNumbered"/>
    <dgm:cxn modelId="{68A00D1F-98BB-4CE7-A013-EAA4A74AC522}" type="presParOf" srcId="{44FCDD3B-E679-431F-93FD-065A14D85B92}" destId="{D512C2D2-AE64-4CF3-BF50-D0110ABB8894}" srcOrd="1" destOrd="0" presId="urn:microsoft.com/office/officeart/2016/7/layout/LinearArrowProcessNumbered"/>
    <dgm:cxn modelId="{33CA2BB9-0B86-4BA7-BF79-1B7F079F0F2A}" type="presParOf" srcId="{D512C2D2-AE64-4CF3-BF50-D0110ABB8894}" destId="{F6435E6E-D9DD-4E60-BB7C-C62C2424AA60}" srcOrd="0" destOrd="0" presId="urn:microsoft.com/office/officeart/2016/7/layout/LinearArrowProcessNumbered"/>
    <dgm:cxn modelId="{979349E9-46DD-4873-A448-BC8B42D58D9D}" type="presParOf" srcId="{D512C2D2-AE64-4CF3-BF50-D0110ABB8894}" destId="{A0B25FED-E615-47B4-8456-F080C8B0227B}" srcOrd="1" destOrd="0" presId="urn:microsoft.com/office/officeart/2016/7/layout/LinearArrowProcessNumbered"/>
    <dgm:cxn modelId="{489FD519-F9C7-45D2-A766-DF632026E1CF}" type="presParOf" srcId="{D512C2D2-AE64-4CF3-BF50-D0110ABB8894}" destId="{6C900E9A-ADDD-436F-BD1C-6D7A8E78BE73}" srcOrd="2" destOrd="0" presId="urn:microsoft.com/office/officeart/2016/7/layout/LinearArrowProcessNumbered"/>
    <dgm:cxn modelId="{8C8CEC60-F88F-4963-8370-87D579BC24B8}" type="presParOf" srcId="{D512C2D2-AE64-4CF3-BF50-D0110ABB8894}" destId="{78B30CCC-2860-48DB-A781-1CAE67496235}" srcOrd="3" destOrd="0" presId="urn:microsoft.com/office/officeart/2016/7/layout/LinearArrowProcessNumbered"/>
    <dgm:cxn modelId="{AA991176-CA55-4F04-AEFB-0622A08D48E3}" type="presParOf" srcId="{44FCDD3B-E679-431F-93FD-065A14D85B92}" destId="{4EF00228-E3C7-48D9-B188-49E895DFEE11}" srcOrd="2" destOrd="0" presId="urn:microsoft.com/office/officeart/2016/7/layout/LinearArrowProcessNumbered"/>
    <dgm:cxn modelId="{5B6F4428-A5AD-4C90-A6C2-52188FC96075}" type="presParOf" srcId="{27C417E0-DADD-4982-BF97-9E9778EF3BF4}" destId="{25FE5756-D5FB-42DE-9723-6E2DFCCE8C8E}" srcOrd="3" destOrd="0" presId="urn:microsoft.com/office/officeart/2016/7/layout/LinearArrowProcessNumbered"/>
    <dgm:cxn modelId="{F0FE86F5-A86E-4CDE-B449-5EE174B62ED2}" type="presParOf" srcId="{27C417E0-DADD-4982-BF97-9E9778EF3BF4}" destId="{0D83DE5E-1A2D-4BD7-BE4F-036E2BC4A19C}" srcOrd="4" destOrd="0" presId="urn:microsoft.com/office/officeart/2016/7/layout/LinearArrowProcessNumbered"/>
    <dgm:cxn modelId="{ECC17684-819E-4164-9306-723F206C65DC}" type="presParOf" srcId="{0D83DE5E-1A2D-4BD7-BE4F-036E2BC4A19C}" destId="{6EFFB5BD-A7CB-489C-9E86-BFD60ECFE534}" srcOrd="0" destOrd="0" presId="urn:microsoft.com/office/officeart/2016/7/layout/LinearArrowProcessNumbered"/>
    <dgm:cxn modelId="{480BC450-3157-4D44-B72A-A770D4511479}" type="presParOf" srcId="{0D83DE5E-1A2D-4BD7-BE4F-036E2BC4A19C}" destId="{BF52C820-3476-45FF-A5F1-3276995F0669}" srcOrd="1" destOrd="0" presId="urn:microsoft.com/office/officeart/2016/7/layout/LinearArrowProcessNumbered"/>
    <dgm:cxn modelId="{6847DF92-D8CC-4F83-A60F-BCC3479B638E}" type="presParOf" srcId="{BF52C820-3476-45FF-A5F1-3276995F0669}" destId="{A940F43A-EA3E-4663-94C8-00FEFBE36EBE}" srcOrd="0" destOrd="0" presId="urn:microsoft.com/office/officeart/2016/7/layout/LinearArrowProcessNumbered"/>
    <dgm:cxn modelId="{40EE4C25-40E1-44E0-A1C6-A53CA3F40661}" type="presParOf" srcId="{BF52C820-3476-45FF-A5F1-3276995F0669}" destId="{FB291ADD-E609-48DE-9FBE-205346E168F2}" srcOrd="1" destOrd="0" presId="urn:microsoft.com/office/officeart/2016/7/layout/LinearArrowProcessNumbered"/>
    <dgm:cxn modelId="{8832DE18-10F2-4568-AC23-2E0F86BC524A}" type="presParOf" srcId="{BF52C820-3476-45FF-A5F1-3276995F0669}" destId="{F6DE9843-808A-49BE-98E8-22A88B4A9E70}" srcOrd="2" destOrd="0" presId="urn:microsoft.com/office/officeart/2016/7/layout/LinearArrowProcessNumbered"/>
    <dgm:cxn modelId="{E5A7E6CD-30C8-4BC2-9B1B-DAD5F6A6875D}" type="presParOf" srcId="{BF52C820-3476-45FF-A5F1-3276995F0669}" destId="{6480036E-45E4-43C3-A48E-8C02503F8BA5}" srcOrd="3" destOrd="0" presId="urn:microsoft.com/office/officeart/2016/7/layout/LinearArrowProcessNumbered"/>
    <dgm:cxn modelId="{57CCB18E-9B2C-494C-8739-52BEA50F9FD6}" type="presParOf" srcId="{0D83DE5E-1A2D-4BD7-BE4F-036E2BC4A19C}" destId="{5F5AA7FF-08DE-494B-94E0-5A72F00148C7}" srcOrd="2" destOrd="0" presId="urn:microsoft.com/office/officeart/2016/7/layout/LinearArrowProcessNumbered"/>
    <dgm:cxn modelId="{1F907360-98F0-4A0E-A25F-2809C6C15F4E}" type="presParOf" srcId="{27C417E0-DADD-4982-BF97-9E9778EF3BF4}" destId="{119EBAF0-338B-4945-83D1-F3B5D4282E78}" srcOrd="5" destOrd="0" presId="urn:microsoft.com/office/officeart/2016/7/layout/LinearArrowProcessNumbered"/>
    <dgm:cxn modelId="{B992E49E-3B6F-4E81-9ADE-38DA0CFD1697}" type="presParOf" srcId="{27C417E0-DADD-4982-BF97-9E9778EF3BF4}" destId="{B3B79AC3-C671-4B84-A2E4-52E2C4752DCA}" srcOrd="6" destOrd="0" presId="urn:microsoft.com/office/officeart/2016/7/layout/LinearArrowProcessNumbered"/>
    <dgm:cxn modelId="{1E4849BC-CE35-4D37-9CCB-EEC7F5A8DE0A}" type="presParOf" srcId="{B3B79AC3-C671-4B84-A2E4-52E2C4752DCA}" destId="{08BE981B-27C3-41D6-BD19-F0A1C0C207D5}" srcOrd="0" destOrd="0" presId="urn:microsoft.com/office/officeart/2016/7/layout/LinearArrowProcessNumbered"/>
    <dgm:cxn modelId="{A5CFE9DE-BF3D-4902-8328-78DA04911069}" type="presParOf" srcId="{B3B79AC3-C671-4B84-A2E4-52E2C4752DCA}" destId="{B64B2A6A-7988-461C-BEF9-A5037B614B7A}" srcOrd="1" destOrd="0" presId="urn:microsoft.com/office/officeart/2016/7/layout/LinearArrowProcessNumbered"/>
    <dgm:cxn modelId="{61EEEBAB-95B0-48FB-B74D-96062ACA096B}" type="presParOf" srcId="{B64B2A6A-7988-461C-BEF9-A5037B614B7A}" destId="{52786059-2A06-4A6A-990A-2A8510A6634C}" srcOrd="0" destOrd="0" presId="urn:microsoft.com/office/officeart/2016/7/layout/LinearArrowProcessNumbered"/>
    <dgm:cxn modelId="{4DDF4445-21CB-48C3-8B41-CC91809E2E1E}" type="presParOf" srcId="{B64B2A6A-7988-461C-BEF9-A5037B614B7A}" destId="{49C558CC-26B4-4C0F-AB04-DDEE485F7C74}" srcOrd="1" destOrd="0" presId="urn:microsoft.com/office/officeart/2016/7/layout/LinearArrowProcessNumbered"/>
    <dgm:cxn modelId="{2D161FB2-49F1-4763-BB1C-A49831E9C03B}" type="presParOf" srcId="{B64B2A6A-7988-461C-BEF9-A5037B614B7A}" destId="{81BA2D9C-76EB-4333-AFEF-0247115EF6B0}" srcOrd="2" destOrd="0" presId="urn:microsoft.com/office/officeart/2016/7/layout/LinearArrowProcessNumbered"/>
    <dgm:cxn modelId="{B65376A8-2F8B-475D-910E-07F5C11B5140}" type="presParOf" srcId="{B64B2A6A-7988-461C-BEF9-A5037B614B7A}" destId="{CA485235-2B4A-4DAB-B83A-D23FFF7014C6}" srcOrd="3" destOrd="0" presId="urn:microsoft.com/office/officeart/2016/7/layout/LinearArrowProcessNumbered"/>
    <dgm:cxn modelId="{7F7B7AAB-A790-4E5A-B1C0-8AA2E59A3745}" type="presParOf" srcId="{B3B79AC3-C671-4B84-A2E4-52E2C4752DCA}" destId="{B4D235E6-A785-4879-891C-A253C971806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29C8CC-AF3A-4852-9FEA-72ABBBD8E414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BCA914-92E9-44ED-903A-ADB5878077C3}">
      <dgm:prSet/>
      <dgm:spPr/>
      <dgm:t>
        <a:bodyPr/>
        <a:lstStyle/>
        <a:p>
          <a:r>
            <a:rPr lang="es-ES"/>
            <a:t>CouchBase (Base de Datos Documental).</a:t>
          </a:r>
          <a:endParaRPr lang="en-US"/>
        </a:p>
      </dgm:t>
    </dgm:pt>
    <dgm:pt modelId="{A897CE94-DB22-4AAB-A388-124C73E1822E}" type="parTrans" cxnId="{B032CC74-B097-4516-8696-2E82F4DA00BA}">
      <dgm:prSet/>
      <dgm:spPr/>
      <dgm:t>
        <a:bodyPr/>
        <a:lstStyle/>
        <a:p>
          <a:endParaRPr lang="en-US"/>
        </a:p>
      </dgm:t>
    </dgm:pt>
    <dgm:pt modelId="{EEAD3129-AC13-4F64-8C98-EEA0E592D416}" type="sibTrans" cxnId="{B032CC74-B097-4516-8696-2E82F4DA00BA}">
      <dgm:prSet/>
      <dgm:spPr/>
      <dgm:t>
        <a:bodyPr/>
        <a:lstStyle/>
        <a:p>
          <a:endParaRPr lang="en-US"/>
        </a:p>
      </dgm:t>
    </dgm:pt>
    <dgm:pt modelId="{7B7489D7-7219-471F-973A-33B4C26F90D0}">
      <dgm:prSet/>
      <dgm:spPr/>
      <dgm:t>
        <a:bodyPr/>
        <a:lstStyle/>
        <a:p>
          <a:r>
            <a:rPr lang="es-ES"/>
            <a:t>SpringBoot (Framework)</a:t>
          </a:r>
          <a:endParaRPr lang="en-US"/>
        </a:p>
      </dgm:t>
    </dgm:pt>
    <dgm:pt modelId="{A831BEE1-877A-44A0-B226-94429D62E1F7}" type="parTrans" cxnId="{9CB0E3DE-C201-4A02-8EE5-28C5C789B05E}">
      <dgm:prSet/>
      <dgm:spPr/>
      <dgm:t>
        <a:bodyPr/>
        <a:lstStyle/>
        <a:p>
          <a:endParaRPr lang="en-US"/>
        </a:p>
      </dgm:t>
    </dgm:pt>
    <dgm:pt modelId="{50069D6C-8B05-4593-B32A-67AB156B5DB9}" type="sibTrans" cxnId="{9CB0E3DE-C201-4A02-8EE5-28C5C789B05E}">
      <dgm:prSet/>
      <dgm:spPr/>
      <dgm:t>
        <a:bodyPr/>
        <a:lstStyle/>
        <a:p>
          <a:endParaRPr lang="en-US"/>
        </a:p>
      </dgm:t>
    </dgm:pt>
    <dgm:pt modelId="{92BB6829-E5FF-4E8C-9B0E-1BA2FDF1BF0E}">
      <dgm:prSet/>
      <dgm:spPr/>
      <dgm:t>
        <a:bodyPr/>
        <a:lstStyle/>
        <a:p>
          <a:r>
            <a:rPr lang="es-ES"/>
            <a:t>JPA (Framework)</a:t>
          </a:r>
          <a:endParaRPr lang="en-US"/>
        </a:p>
      </dgm:t>
    </dgm:pt>
    <dgm:pt modelId="{082957E1-4548-41E8-8D28-A2B6A1E30BC0}" type="parTrans" cxnId="{68308AC4-DD98-4580-8E2F-6C7B86AF1DC1}">
      <dgm:prSet/>
      <dgm:spPr/>
      <dgm:t>
        <a:bodyPr/>
        <a:lstStyle/>
        <a:p>
          <a:endParaRPr lang="en-US"/>
        </a:p>
      </dgm:t>
    </dgm:pt>
    <dgm:pt modelId="{9524B86F-F10E-4AEF-A8E1-30B4D18B7020}" type="sibTrans" cxnId="{68308AC4-DD98-4580-8E2F-6C7B86AF1DC1}">
      <dgm:prSet/>
      <dgm:spPr/>
      <dgm:t>
        <a:bodyPr/>
        <a:lstStyle/>
        <a:p>
          <a:endParaRPr lang="en-US"/>
        </a:p>
      </dgm:t>
    </dgm:pt>
    <dgm:pt modelId="{B1308938-0162-4236-AC36-A529EB3F5811}">
      <dgm:prSet/>
      <dgm:spPr/>
      <dgm:t>
        <a:bodyPr/>
        <a:lstStyle/>
        <a:p>
          <a:r>
            <a:rPr lang="es-ES"/>
            <a:t>Maven (Herramienta de Software Java)</a:t>
          </a:r>
          <a:endParaRPr lang="en-US"/>
        </a:p>
      </dgm:t>
    </dgm:pt>
    <dgm:pt modelId="{40661E60-1C11-4D36-B56A-8B36184E558B}" type="parTrans" cxnId="{B0535278-A53D-422E-9F94-815016E59AF0}">
      <dgm:prSet/>
      <dgm:spPr/>
      <dgm:t>
        <a:bodyPr/>
        <a:lstStyle/>
        <a:p>
          <a:endParaRPr lang="en-US"/>
        </a:p>
      </dgm:t>
    </dgm:pt>
    <dgm:pt modelId="{6E71DF0F-7C32-4358-96C7-F317E040A614}" type="sibTrans" cxnId="{B0535278-A53D-422E-9F94-815016E59AF0}">
      <dgm:prSet/>
      <dgm:spPr/>
      <dgm:t>
        <a:bodyPr/>
        <a:lstStyle/>
        <a:p>
          <a:endParaRPr lang="en-US"/>
        </a:p>
      </dgm:t>
    </dgm:pt>
    <dgm:pt modelId="{70AF9F92-1E3A-4B14-97E5-1238CD64087B}" type="pres">
      <dgm:prSet presAssocID="{EF29C8CC-AF3A-4852-9FEA-72ABBBD8E414}" presName="diagram" presStyleCnt="0">
        <dgm:presLayoutVars>
          <dgm:dir/>
          <dgm:resizeHandles val="exact"/>
        </dgm:presLayoutVars>
      </dgm:prSet>
      <dgm:spPr/>
    </dgm:pt>
    <dgm:pt modelId="{F001DDE5-FA15-4169-98DD-11A496759EF1}" type="pres">
      <dgm:prSet presAssocID="{86BCA914-92E9-44ED-903A-ADB5878077C3}" presName="arrow" presStyleLbl="node1" presStyleIdx="0" presStyleCnt="4">
        <dgm:presLayoutVars>
          <dgm:bulletEnabled val="1"/>
        </dgm:presLayoutVars>
      </dgm:prSet>
      <dgm:spPr/>
    </dgm:pt>
    <dgm:pt modelId="{41DFF8B5-98F5-4710-8731-EC83EDEA25BA}" type="pres">
      <dgm:prSet presAssocID="{7B7489D7-7219-471F-973A-33B4C26F90D0}" presName="arrow" presStyleLbl="node1" presStyleIdx="1" presStyleCnt="4">
        <dgm:presLayoutVars>
          <dgm:bulletEnabled val="1"/>
        </dgm:presLayoutVars>
      </dgm:prSet>
      <dgm:spPr/>
    </dgm:pt>
    <dgm:pt modelId="{18DD3805-2A95-49DC-A6A6-ABF98897094C}" type="pres">
      <dgm:prSet presAssocID="{92BB6829-E5FF-4E8C-9B0E-1BA2FDF1BF0E}" presName="arrow" presStyleLbl="node1" presStyleIdx="2" presStyleCnt="4">
        <dgm:presLayoutVars>
          <dgm:bulletEnabled val="1"/>
        </dgm:presLayoutVars>
      </dgm:prSet>
      <dgm:spPr/>
    </dgm:pt>
    <dgm:pt modelId="{09AA7176-4F36-42DD-9F80-B1864A2887A7}" type="pres">
      <dgm:prSet presAssocID="{B1308938-0162-4236-AC36-A529EB3F5811}" presName="arrow" presStyleLbl="node1" presStyleIdx="3" presStyleCnt="4">
        <dgm:presLayoutVars>
          <dgm:bulletEnabled val="1"/>
        </dgm:presLayoutVars>
      </dgm:prSet>
      <dgm:spPr/>
    </dgm:pt>
  </dgm:ptLst>
  <dgm:cxnLst>
    <dgm:cxn modelId="{482E5B1F-FE3E-4362-ACBA-86011C621E03}" type="presOf" srcId="{86BCA914-92E9-44ED-903A-ADB5878077C3}" destId="{F001DDE5-FA15-4169-98DD-11A496759EF1}" srcOrd="0" destOrd="0" presId="urn:microsoft.com/office/officeart/2005/8/layout/arrow5"/>
    <dgm:cxn modelId="{8732726F-7159-4F06-BCD9-58A7453BE6F2}" type="presOf" srcId="{92BB6829-E5FF-4E8C-9B0E-1BA2FDF1BF0E}" destId="{18DD3805-2A95-49DC-A6A6-ABF98897094C}" srcOrd="0" destOrd="0" presId="urn:microsoft.com/office/officeart/2005/8/layout/arrow5"/>
    <dgm:cxn modelId="{B032CC74-B097-4516-8696-2E82F4DA00BA}" srcId="{EF29C8CC-AF3A-4852-9FEA-72ABBBD8E414}" destId="{86BCA914-92E9-44ED-903A-ADB5878077C3}" srcOrd="0" destOrd="0" parTransId="{A897CE94-DB22-4AAB-A388-124C73E1822E}" sibTransId="{EEAD3129-AC13-4F64-8C98-EEA0E592D416}"/>
    <dgm:cxn modelId="{B0535278-A53D-422E-9F94-815016E59AF0}" srcId="{EF29C8CC-AF3A-4852-9FEA-72ABBBD8E414}" destId="{B1308938-0162-4236-AC36-A529EB3F5811}" srcOrd="3" destOrd="0" parTransId="{40661E60-1C11-4D36-B56A-8B36184E558B}" sibTransId="{6E71DF0F-7C32-4358-96C7-F317E040A614}"/>
    <dgm:cxn modelId="{BAFC21B3-F3B4-4E44-8A3E-FD44D610DDC2}" type="presOf" srcId="{7B7489D7-7219-471F-973A-33B4C26F90D0}" destId="{41DFF8B5-98F5-4710-8731-EC83EDEA25BA}" srcOrd="0" destOrd="0" presId="urn:microsoft.com/office/officeart/2005/8/layout/arrow5"/>
    <dgm:cxn modelId="{68308AC4-DD98-4580-8E2F-6C7B86AF1DC1}" srcId="{EF29C8CC-AF3A-4852-9FEA-72ABBBD8E414}" destId="{92BB6829-E5FF-4E8C-9B0E-1BA2FDF1BF0E}" srcOrd="2" destOrd="0" parTransId="{082957E1-4548-41E8-8D28-A2B6A1E30BC0}" sibTransId="{9524B86F-F10E-4AEF-A8E1-30B4D18B7020}"/>
    <dgm:cxn modelId="{9CB0E3DE-C201-4A02-8EE5-28C5C789B05E}" srcId="{EF29C8CC-AF3A-4852-9FEA-72ABBBD8E414}" destId="{7B7489D7-7219-471F-973A-33B4C26F90D0}" srcOrd="1" destOrd="0" parTransId="{A831BEE1-877A-44A0-B226-94429D62E1F7}" sibTransId="{50069D6C-8B05-4593-B32A-67AB156B5DB9}"/>
    <dgm:cxn modelId="{67A762EA-A28D-4499-8124-30D9B3F61ABA}" type="presOf" srcId="{EF29C8CC-AF3A-4852-9FEA-72ABBBD8E414}" destId="{70AF9F92-1E3A-4B14-97E5-1238CD64087B}" srcOrd="0" destOrd="0" presId="urn:microsoft.com/office/officeart/2005/8/layout/arrow5"/>
    <dgm:cxn modelId="{E4A6B1FF-9B7C-416D-8A9B-65B86E3C5583}" type="presOf" srcId="{B1308938-0162-4236-AC36-A529EB3F5811}" destId="{09AA7176-4F36-42DD-9F80-B1864A2887A7}" srcOrd="0" destOrd="0" presId="urn:microsoft.com/office/officeart/2005/8/layout/arrow5"/>
    <dgm:cxn modelId="{CCBD340A-412F-4829-A865-F5331696AD1F}" type="presParOf" srcId="{70AF9F92-1E3A-4B14-97E5-1238CD64087B}" destId="{F001DDE5-FA15-4169-98DD-11A496759EF1}" srcOrd="0" destOrd="0" presId="urn:microsoft.com/office/officeart/2005/8/layout/arrow5"/>
    <dgm:cxn modelId="{50713D69-2265-48F9-9CD5-9427AD209AA7}" type="presParOf" srcId="{70AF9F92-1E3A-4B14-97E5-1238CD64087B}" destId="{41DFF8B5-98F5-4710-8731-EC83EDEA25BA}" srcOrd="1" destOrd="0" presId="urn:microsoft.com/office/officeart/2005/8/layout/arrow5"/>
    <dgm:cxn modelId="{22332A10-6EAC-4444-9824-ED582ADF1FEA}" type="presParOf" srcId="{70AF9F92-1E3A-4B14-97E5-1238CD64087B}" destId="{18DD3805-2A95-49DC-A6A6-ABF98897094C}" srcOrd="2" destOrd="0" presId="urn:microsoft.com/office/officeart/2005/8/layout/arrow5"/>
    <dgm:cxn modelId="{F04B9797-98C7-486E-8FD5-FEF69A5EEBB7}" type="presParOf" srcId="{70AF9F92-1E3A-4B14-97E5-1238CD64087B}" destId="{09AA7176-4F36-42DD-9F80-B1864A2887A7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5DA6B-E022-43DF-AB87-FA222969493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AE38022-8140-4941-BDA2-D828042250CC}">
      <dgm:prSet/>
      <dgm:spPr/>
      <dgm:t>
        <a:bodyPr/>
        <a:lstStyle/>
        <a:p>
          <a:r>
            <a:rPr lang="es-ES"/>
            <a:t>Servicios Web Basados en  API REST.</a:t>
          </a:r>
          <a:endParaRPr lang="en-US"/>
        </a:p>
      </dgm:t>
    </dgm:pt>
    <dgm:pt modelId="{1E63FEF5-7D23-4147-ADCB-E5D3AF85D262}" type="parTrans" cxnId="{FE580EE4-5F82-4E67-9594-B1CAAF60D98D}">
      <dgm:prSet/>
      <dgm:spPr/>
      <dgm:t>
        <a:bodyPr/>
        <a:lstStyle/>
        <a:p>
          <a:endParaRPr lang="en-US"/>
        </a:p>
      </dgm:t>
    </dgm:pt>
    <dgm:pt modelId="{853DCF9A-E7AC-4A11-97C1-E3DCFCD2F4B7}" type="sibTrans" cxnId="{FE580EE4-5F82-4E67-9594-B1CAAF60D98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43C1869-89C6-4DA4-B845-7535FAE91C63}">
      <dgm:prSet/>
      <dgm:spPr/>
      <dgm:t>
        <a:bodyPr/>
        <a:lstStyle/>
        <a:p>
          <a:r>
            <a:rPr lang="es-ES"/>
            <a:t>Comunicación con la Base de datos documental (CouchBase).</a:t>
          </a:r>
          <a:endParaRPr lang="en-US"/>
        </a:p>
      </dgm:t>
    </dgm:pt>
    <dgm:pt modelId="{D2F25F26-7DE9-44AE-92E8-4687537DC880}" type="parTrans" cxnId="{0439D4D0-527B-4BED-AF38-BE324EE6ADFF}">
      <dgm:prSet/>
      <dgm:spPr/>
      <dgm:t>
        <a:bodyPr/>
        <a:lstStyle/>
        <a:p>
          <a:endParaRPr lang="en-US"/>
        </a:p>
      </dgm:t>
    </dgm:pt>
    <dgm:pt modelId="{588D8F56-4A94-4C81-9C36-B6164DE19A76}" type="sibTrans" cxnId="{0439D4D0-527B-4BED-AF38-BE324EE6ADF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B7BC71C-D383-4004-B09F-41D5AF5506D0}">
      <dgm:prSet/>
      <dgm:spPr/>
      <dgm:t>
        <a:bodyPr/>
        <a:lstStyle/>
        <a:p>
          <a:r>
            <a:rPr lang="es-ES"/>
            <a:t>Manipulación de datos en general.</a:t>
          </a:r>
          <a:endParaRPr lang="en-US"/>
        </a:p>
      </dgm:t>
    </dgm:pt>
    <dgm:pt modelId="{7684BC1E-4E70-4B83-A044-46788FFE1FE9}" type="parTrans" cxnId="{D1DCDBAD-B38A-423E-8002-544D837BE744}">
      <dgm:prSet/>
      <dgm:spPr/>
      <dgm:t>
        <a:bodyPr/>
        <a:lstStyle/>
        <a:p>
          <a:endParaRPr lang="en-US"/>
        </a:p>
      </dgm:t>
    </dgm:pt>
    <dgm:pt modelId="{C162B723-087B-4453-897D-C4A6DC163A2C}" type="sibTrans" cxnId="{D1DCDBAD-B38A-423E-8002-544D837BE74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BF00A73-800E-4216-8A46-755EDBB32102}">
      <dgm:prSet/>
      <dgm:spPr/>
      <dgm:t>
        <a:bodyPr/>
        <a:lstStyle/>
        <a:p>
          <a:r>
            <a:rPr lang="es-ES"/>
            <a:t>Compartir información geográfica (servicios WFS)</a:t>
          </a:r>
          <a:endParaRPr lang="en-US"/>
        </a:p>
      </dgm:t>
    </dgm:pt>
    <dgm:pt modelId="{2513062F-22F2-4C90-9ADB-4BB8AAB94AAE}" type="parTrans" cxnId="{5A5189A5-3C41-48D1-91BA-CFBA6BEF3DD1}">
      <dgm:prSet/>
      <dgm:spPr/>
      <dgm:t>
        <a:bodyPr/>
        <a:lstStyle/>
        <a:p>
          <a:endParaRPr lang="en-US"/>
        </a:p>
      </dgm:t>
    </dgm:pt>
    <dgm:pt modelId="{B77815DB-EDA3-4EDC-A732-190CF754A373}" type="sibTrans" cxnId="{5A5189A5-3C41-48D1-91BA-CFBA6BEF3DD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272ACC9-E09F-49A7-B5DD-B1ED3580D116}">
      <dgm:prSet/>
      <dgm:spPr/>
      <dgm:t>
        <a:bodyPr/>
        <a:lstStyle/>
        <a:p>
          <a:r>
            <a:rPr lang="es-ES"/>
            <a:t>Minimizar los puntos obtenidos de las rutas de transporte.</a:t>
          </a:r>
          <a:endParaRPr lang="en-US"/>
        </a:p>
      </dgm:t>
    </dgm:pt>
    <dgm:pt modelId="{70E3CF99-D7C8-4311-AA96-A3B441B184BC}" type="parTrans" cxnId="{2923320D-BD67-46C7-9043-438BA4182489}">
      <dgm:prSet/>
      <dgm:spPr/>
      <dgm:t>
        <a:bodyPr/>
        <a:lstStyle/>
        <a:p>
          <a:endParaRPr lang="en-US"/>
        </a:p>
      </dgm:t>
    </dgm:pt>
    <dgm:pt modelId="{D102C58A-3711-485F-B9D5-0B713B90D6C5}" type="sibTrans" cxnId="{2923320D-BD67-46C7-9043-438BA4182489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46D6B66-7213-446B-B5C7-78723E9E59C0}" type="pres">
      <dgm:prSet presAssocID="{83D5DA6B-E022-43DF-AB87-FA2229694939}" presName="Name0" presStyleCnt="0">
        <dgm:presLayoutVars>
          <dgm:animLvl val="lvl"/>
          <dgm:resizeHandles val="exact"/>
        </dgm:presLayoutVars>
      </dgm:prSet>
      <dgm:spPr/>
    </dgm:pt>
    <dgm:pt modelId="{AB7BE15A-29D1-479F-BFF3-E2984445F1EF}" type="pres">
      <dgm:prSet presAssocID="{4AE38022-8140-4941-BDA2-D828042250CC}" presName="compositeNode" presStyleCnt="0">
        <dgm:presLayoutVars>
          <dgm:bulletEnabled val="1"/>
        </dgm:presLayoutVars>
      </dgm:prSet>
      <dgm:spPr/>
    </dgm:pt>
    <dgm:pt modelId="{A159C1E5-686B-4C70-A8BE-64607223092E}" type="pres">
      <dgm:prSet presAssocID="{4AE38022-8140-4941-BDA2-D828042250CC}" presName="bgRect" presStyleLbl="bgAccFollowNode1" presStyleIdx="0" presStyleCnt="5"/>
      <dgm:spPr/>
    </dgm:pt>
    <dgm:pt modelId="{2479381B-9899-4B50-A15D-9E02115FDAF7}" type="pres">
      <dgm:prSet presAssocID="{853DCF9A-E7AC-4A11-97C1-E3DCFCD2F4B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0EB5210-9E96-4DC3-9B3A-B83972438B27}" type="pres">
      <dgm:prSet presAssocID="{4AE38022-8140-4941-BDA2-D828042250CC}" presName="bottomLine" presStyleLbl="alignNode1" presStyleIdx="1" presStyleCnt="10">
        <dgm:presLayoutVars/>
      </dgm:prSet>
      <dgm:spPr/>
    </dgm:pt>
    <dgm:pt modelId="{F1C4744D-337B-4B06-BA46-E43BD5BD7EC2}" type="pres">
      <dgm:prSet presAssocID="{4AE38022-8140-4941-BDA2-D828042250CC}" presName="nodeText" presStyleLbl="bgAccFollowNode1" presStyleIdx="0" presStyleCnt="5">
        <dgm:presLayoutVars>
          <dgm:bulletEnabled val="1"/>
        </dgm:presLayoutVars>
      </dgm:prSet>
      <dgm:spPr/>
    </dgm:pt>
    <dgm:pt modelId="{C0373053-730C-41BB-822A-A53BA1804E3D}" type="pres">
      <dgm:prSet presAssocID="{853DCF9A-E7AC-4A11-97C1-E3DCFCD2F4B7}" presName="sibTrans" presStyleCnt="0"/>
      <dgm:spPr/>
    </dgm:pt>
    <dgm:pt modelId="{052812DE-A251-4924-BF7D-5F0C3EC5EDDC}" type="pres">
      <dgm:prSet presAssocID="{243C1869-89C6-4DA4-B845-7535FAE91C63}" presName="compositeNode" presStyleCnt="0">
        <dgm:presLayoutVars>
          <dgm:bulletEnabled val="1"/>
        </dgm:presLayoutVars>
      </dgm:prSet>
      <dgm:spPr/>
    </dgm:pt>
    <dgm:pt modelId="{54409AA1-E724-4DD0-B050-65F172FDFF39}" type="pres">
      <dgm:prSet presAssocID="{243C1869-89C6-4DA4-B845-7535FAE91C63}" presName="bgRect" presStyleLbl="bgAccFollowNode1" presStyleIdx="1" presStyleCnt="5"/>
      <dgm:spPr/>
    </dgm:pt>
    <dgm:pt modelId="{D82C1C4E-0CA7-4194-AADD-2B277B0BE75E}" type="pres">
      <dgm:prSet presAssocID="{588D8F56-4A94-4C81-9C36-B6164DE19A76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898F22A-C455-4245-B238-21A6632471F4}" type="pres">
      <dgm:prSet presAssocID="{243C1869-89C6-4DA4-B845-7535FAE91C63}" presName="bottomLine" presStyleLbl="alignNode1" presStyleIdx="3" presStyleCnt="10">
        <dgm:presLayoutVars/>
      </dgm:prSet>
      <dgm:spPr/>
    </dgm:pt>
    <dgm:pt modelId="{939DA64D-D8BE-4049-BE56-5CDC2EF549DB}" type="pres">
      <dgm:prSet presAssocID="{243C1869-89C6-4DA4-B845-7535FAE91C63}" presName="nodeText" presStyleLbl="bgAccFollowNode1" presStyleIdx="1" presStyleCnt="5">
        <dgm:presLayoutVars>
          <dgm:bulletEnabled val="1"/>
        </dgm:presLayoutVars>
      </dgm:prSet>
      <dgm:spPr/>
    </dgm:pt>
    <dgm:pt modelId="{043EEA65-3B2E-4FE9-AE13-BD085586C5A9}" type="pres">
      <dgm:prSet presAssocID="{588D8F56-4A94-4C81-9C36-B6164DE19A76}" presName="sibTrans" presStyleCnt="0"/>
      <dgm:spPr/>
    </dgm:pt>
    <dgm:pt modelId="{A2B0D685-CD7E-40BE-BF9A-7EC678035D61}" type="pres">
      <dgm:prSet presAssocID="{3B7BC71C-D383-4004-B09F-41D5AF5506D0}" presName="compositeNode" presStyleCnt="0">
        <dgm:presLayoutVars>
          <dgm:bulletEnabled val="1"/>
        </dgm:presLayoutVars>
      </dgm:prSet>
      <dgm:spPr/>
    </dgm:pt>
    <dgm:pt modelId="{082A446D-CF66-445E-A2B5-9A306AC79EB0}" type="pres">
      <dgm:prSet presAssocID="{3B7BC71C-D383-4004-B09F-41D5AF5506D0}" presName="bgRect" presStyleLbl="bgAccFollowNode1" presStyleIdx="2" presStyleCnt="5"/>
      <dgm:spPr/>
    </dgm:pt>
    <dgm:pt modelId="{534B388C-24B3-4EE0-B04A-258885107BEA}" type="pres">
      <dgm:prSet presAssocID="{C162B723-087B-4453-897D-C4A6DC163A2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82924A69-5A9F-4308-9F36-440A50EDE0FB}" type="pres">
      <dgm:prSet presAssocID="{3B7BC71C-D383-4004-B09F-41D5AF5506D0}" presName="bottomLine" presStyleLbl="alignNode1" presStyleIdx="5" presStyleCnt="10">
        <dgm:presLayoutVars/>
      </dgm:prSet>
      <dgm:spPr/>
    </dgm:pt>
    <dgm:pt modelId="{4E105D0A-FE56-49CE-A28C-02F46B73E6D0}" type="pres">
      <dgm:prSet presAssocID="{3B7BC71C-D383-4004-B09F-41D5AF5506D0}" presName="nodeText" presStyleLbl="bgAccFollowNode1" presStyleIdx="2" presStyleCnt="5">
        <dgm:presLayoutVars>
          <dgm:bulletEnabled val="1"/>
        </dgm:presLayoutVars>
      </dgm:prSet>
      <dgm:spPr/>
    </dgm:pt>
    <dgm:pt modelId="{93E44335-C364-4399-9E27-68E1C7F5FECA}" type="pres">
      <dgm:prSet presAssocID="{C162B723-087B-4453-897D-C4A6DC163A2C}" presName="sibTrans" presStyleCnt="0"/>
      <dgm:spPr/>
    </dgm:pt>
    <dgm:pt modelId="{A53C264C-0FF2-4632-8930-E65E9686740B}" type="pres">
      <dgm:prSet presAssocID="{ABF00A73-800E-4216-8A46-755EDBB32102}" presName="compositeNode" presStyleCnt="0">
        <dgm:presLayoutVars>
          <dgm:bulletEnabled val="1"/>
        </dgm:presLayoutVars>
      </dgm:prSet>
      <dgm:spPr/>
    </dgm:pt>
    <dgm:pt modelId="{4316343A-E562-4A62-B69A-BA5D63954A6B}" type="pres">
      <dgm:prSet presAssocID="{ABF00A73-800E-4216-8A46-755EDBB32102}" presName="bgRect" presStyleLbl="bgAccFollowNode1" presStyleIdx="3" presStyleCnt="5"/>
      <dgm:spPr/>
    </dgm:pt>
    <dgm:pt modelId="{B06C906A-9618-4710-8C57-032F7D8DCD13}" type="pres">
      <dgm:prSet presAssocID="{B77815DB-EDA3-4EDC-A732-190CF754A37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E8B74604-853B-445F-9246-38097A00B248}" type="pres">
      <dgm:prSet presAssocID="{ABF00A73-800E-4216-8A46-755EDBB32102}" presName="bottomLine" presStyleLbl="alignNode1" presStyleIdx="7" presStyleCnt="10">
        <dgm:presLayoutVars/>
      </dgm:prSet>
      <dgm:spPr/>
    </dgm:pt>
    <dgm:pt modelId="{A0AE05BD-708A-4C23-945A-12C134821790}" type="pres">
      <dgm:prSet presAssocID="{ABF00A73-800E-4216-8A46-755EDBB32102}" presName="nodeText" presStyleLbl="bgAccFollowNode1" presStyleIdx="3" presStyleCnt="5">
        <dgm:presLayoutVars>
          <dgm:bulletEnabled val="1"/>
        </dgm:presLayoutVars>
      </dgm:prSet>
      <dgm:spPr/>
    </dgm:pt>
    <dgm:pt modelId="{B33E51BF-5309-4DE8-A370-3F33D75C823A}" type="pres">
      <dgm:prSet presAssocID="{B77815DB-EDA3-4EDC-A732-190CF754A373}" presName="sibTrans" presStyleCnt="0"/>
      <dgm:spPr/>
    </dgm:pt>
    <dgm:pt modelId="{4F8625B8-92D9-4BDC-94BD-ED97ECEC76FA}" type="pres">
      <dgm:prSet presAssocID="{B272ACC9-E09F-49A7-B5DD-B1ED3580D116}" presName="compositeNode" presStyleCnt="0">
        <dgm:presLayoutVars>
          <dgm:bulletEnabled val="1"/>
        </dgm:presLayoutVars>
      </dgm:prSet>
      <dgm:spPr/>
    </dgm:pt>
    <dgm:pt modelId="{806FFCDE-D1DB-491D-B613-D0795562FF54}" type="pres">
      <dgm:prSet presAssocID="{B272ACC9-E09F-49A7-B5DD-B1ED3580D116}" presName="bgRect" presStyleLbl="bgAccFollowNode1" presStyleIdx="4" presStyleCnt="5"/>
      <dgm:spPr/>
    </dgm:pt>
    <dgm:pt modelId="{7DDD1664-1705-450A-81E0-179C6C9880EF}" type="pres">
      <dgm:prSet presAssocID="{D102C58A-3711-485F-B9D5-0B713B90D6C5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37D1543-A9D6-45B9-8333-7AC479928F9A}" type="pres">
      <dgm:prSet presAssocID="{B272ACC9-E09F-49A7-B5DD-B1ED3580D116}" presName="bottomLine" presStyleLbl="alignNode1" presStyleIdx="9" presStyleCnt="10">
        <dgm:presLayoutVars/>
      </dgm:prSet>
      <dgm:spPr/>
    </dgm:pt>
    <dgm:pt modelId="{CEA67961-8653-40FF-9AC4-93A01C3507FF}" type="pres">
      <dgm:prSet presAssocID="{B272ACC9-E09F-49A7-B5DD-B1ED3580D11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E5804601-BF71-4D1A-9179-19944A3E473F}" type="presOf" srcId="{ABF00A73-800E-4216-8A46-755EDBB32102}" destId="{4316343A-E562-4A62-B69A-BA5D63954A6B}" srcOrd="0" destOrd="0" presId="urn:microsoft.com/office/officeart/2016/7/layout/BasicLinearProcessNumbered"/>
    <dgm:cxn modelId="{2923320D-BD67-46C7-9043-438BA4182489}" srcId="{83D5DA6B-E022-43DF-AB87-FA2229694939}" destId="{B272ACC9-E09F-49A7-B5DD-B1ED3580D116}" srcOrd="4" destOrd="0" parTransId="{70E3CF99-D7C8-4311-AA96-A3B441B184BC}" sibTransId="{D102C58A-3711-485F-B9D5-0B713B90D6C5}"/>
    <dgm:cxn modelId="{B781E01F-78C6-4516-BC94-9983743AB2C8}" type="presOf" srcId="{83D5DA6B-E022-43DF-AB87-FA2229694939}" destId="{846D6B66-7213-446B-B5C7-78723E9E59C0}" srcOrd="0" destOrd="0" presId="urn:microsoft.com/office/officeart/2016/7/layout/BasicLinearProcessNumbered"/>
    <dgm:cxn modelId="{4573A721-6CC6-4EC7-A0CC-A2DA51D62D3D}" type="presOf" srcId="{B272ACC9-E09F-49A7-B5DD-B1ED3580D116}" destId="{CEA67961-8653-40FF-9AC4-93A01C3507FF}" srcOrd="1" destOrd="0" presId="urn:microsoft.com/office/officeart/2016/7/layout/BasicLinearProcessNumbered"/>
    <dgm:cxn modelId="{68ADD233-E0AD-40D5-9DC4-5B396F700730}" type="presOf" srcId="{B272ACC9-E09F-49A7-B5DD-B1ED3580D116}" destId="{806FFCDE-D1DB-491D-B613-D0795562FF54}" srcOrd="0" destOrd="0" presId="urn:microsoft.com/office/officeart/2016/7/layout/BasicLinearProcessNumbered"/>
    <dgm:cxn modelId="{543D6535-1722-4562-8A75-E4124E5D57E2}" type="presOf" srcId="{C162B723-087B-4453-897D-C4A6DC163A2C}" destId="{534B388C-24B3-4EE0-B04A-258885107BEA}" srcOrd="0" destOrd="0" presId="urn:microsoft.com/office/officeart/2016/7/layout/BasicLinearProcessNumbered"/>
    <dgm:cxn modelId="{E3F4B168-1BA4-42C2-AFFB-5FDBACCC44BA}" type="presOf" srcId="{D102C58A-3711-485F-B9D5-0B713B90D6C5}" destId="{7DDD1664-1705-450A-81E0-179C6C9880EF}" srcOrd="0" destOrd="0" presId="urn:microsoft.com/office/officeart/2016/7/layout/BasicLinearProcessNumbered"/>
    <dgm:cxn modelId="{E9402958-30B4-4B3D-B686-C4A65678085D}" type="presOf" srcId="{B77815DB-EDA3-4EDC-A732-190CF754A373}" destId="{B06C906A-9618-4710-8C57-032F7D8DCD13}" srcOrd="0" destOrd="0" presId="urn:microsoft.com/office/officeart/2016/7/layout/BasicLinearProcessNumbered"/>
    <dgm:cxn modelId="{6D3E745A-BBB2-4860-8D05-14625899D674}" type="presOf" srcId="{ABF00A73-800E-4216-8A46-755EDBB32102}" destId="{A0AE05BD-708A-4C23-945A-12C134821790}" srcOrd="1" destOrd="0" presId="urn:microsoft.com/office/officeart/2016/7/layout/BasicLinearProcessNumbered"/>
    <dgm:cxn modelId="{99C77A7B-03E0-4C48-85F9-BD7F73242A0E}" type="presOf" srcId="{3B7BC71C-D383-4004-B09F-41D5AF5506D0}" destId="{082A446D-CF66-445E-A2B5-9A306AC79EB0}" srcOrd="0" destOrd="0" presId="urn:microsoft.com/office/officeart/2016/7/layout/BasicLinearProcessNumbered"/>
    <dgm:cxn modelId="{DC865B89-05DC-4BA7-8822-E271B588383E}" type="presOf" srcId="{243C1869-89C6-4DA4-B845-7535FAE91C63}" destId="{939DA64D-D8BE-4049-BE56-5CDC2EF549DB}" srcOrd="1" destOrd="0" presId="urn:microsoft.com/office/officeart/2016/7/layout/BasicLinearProcessNumbered"/>
    <dgm:cxn modelId="{9863FE9C-851F-4885-A8A4-631EA5159B54}" type="presOf" srcId="{4AE38022-8140-4941-BDA2-D828042250CC}" destId="{F1C4744D-337B-4B06-BA46-E43BD5BD7EC2}" srcOrd="1" destOrd="0" presId="urn:microsoft.com/office/officeart/2016/7/layout/BasicLinearProcessNumbered"/>
    <dgm:cxn modelId="{5A5189A5-3C41-48D1-91BA-CFBA6BEF3DD1}" srcId="{83D5DA6B-E022-43DF-AB87-FA2229694939}" destId="{ABF00A73-800E-4216-8A46-755EDBB32102}" srcOrd="3" destOrd="0" parTransId="{2513062F-22F2-4C90-9ADB-4BB8AAB94AAE}" sibTransId="{B77815DB-EDA3-4EDC-A732-190CF754A373}"/>
    <dgm:cxn modelId="{D1DCDBAD-B38A-423E-8002-544D837BE744}" srcId="{83D5DA6B-E022-43DF-AB87-FA2229694939}" destId="{3B7BC71C-D383-4004-B09F-41D5AF5506D0}" srcOrd="2" destOrd="0" parTransId="{7684BC1E-4E70-4B83-A044-46788FFE1FE9}" sibTransId="{C162B723-087B-4453-897D-C4A6DC163A2C}"/>
    <dgm:cxn modelId="{45CC70BA-ACC2-4B85-AF73-635322BBE9FE}" type="presOf" srcId="{588D8F56-4A94-4C81-9C36-B6164DE19A76}" destId="{D82C1C4E-0CA7-4194-AADD-2B277B0BE75E}" srcOrd="0" destOrd="0" presId="urn:microsoft.com/office/officeart/2016/7/layout/BasicLinearProcessNumbered"/>
    <dgm:cxn modelId="{4D8C50CA-1310-43DE-A8BE-6565FD5546D8}" type="presOf" srcId="{3B7BC71C-D383-4004-B09F-41D5AF5506D0}" destId="{4E105D0A-FE56-49CE-A28C-02F46B73E6D0}" srcOrd="1" destOrd="0" presId="urn:microsoft.com/office/officeart/2016/7/layout/BasicLinearProcessNumbered"/>
    <dgm:cxn modelId="{0439D4D0-527B-4BED-AF38-BE324EE6ADFF}" srcId="{83D5DA6B-E022-43DF-AB87-FA2229694939}" destId="{243C1869-89C6-4DA4-B845-7535FAE91C63}" srcOrd="1" destOrd="0" parTransId="{D2F25F26-7DE9-44AE-92E8-4687537DC880}" sibTransId="{588D8F56-4A94-4C81-9C36-B6164DE19A76}"/>
    <dgm:cxn modelId="{ECE971D6-97B7-4C6B-AF10-67C2989C8830}" type="presOf" srcId="{853DCF9A-E7AC-4A11-97C1-E3DCFCD2F4B7}" destId="{2479381B-9899-4B50-A15D-9E02115FDAF7}" srcOrd="0" destOrd="0" presId="urn:microsoft.com/office/officeart/2016/7/layout/BasicLinearProcessNumbered"/>
    <dgm:cxn modelId="{A5D275E0-2F1B-42FD-AE20-78198FB7A295}" type="presOf" srcId="{4AE38022-8140-4941-BDA2-D828042250CC}" destId="{A159C1E5-686B-4C70-A8BE-64607223092E}" srcOrd="0" destOrd="0" presId="urn:microsoft.com/office/officeart/2016/7/layout/BasicLinearProcessNumbered"/>
    <dgm:cxn modelId="{FE580EE4-5F82-4E67-9594-B1CAAF60D98D}" srcId="{83D5DA6B-E022-43DF-AB87-FA2229694939}" destId="{4AE38022-8140-4941-BDA2-D828042250CC}" srcOrd="0" destOrd="0" parTransId="{1E63FEF5-7D23-4147-ADCB-E5D3AF85D262}" sibTransId="{853DCF9A-E7AC-4A11-97C1-E3DCFCD2F4B7}"/>
    <dgm:cxn modelId="{99737BE6-5E1A-42A2-B8BC-0E1B973D60C9}" type="presOf" srcId="{243C1869-89C6-4DA4-B845-7535FAE91C63}" destId="{54409AA1-E724-4DD0-B050-65F172FDFF39}" srcOrd="0" destOrd="0" presId="urn:microsoft.com/office/officeart/2016/7/layout/BasicLinearProcessNumbered"/>
    <dgm:cxn modelId="{CB7AA2D6-7BEC-4B26-89EA-795E7FE4BECF}" type="presParOf" srcId="{846D6B66-7213-446B-B5C7-78723E9E59C0}" destId="{AB7BE15A-29D1-479F-BFF3-E2984445F1EF}" srcOrd="0" destOrd="0" presId="urn:microsoft.com/office/officeart/2016/7/layout/BasicLinearProcessNumbered"/>
    <dgm:cxn modelId="{A2820CE1-499A-4463-999B-6D863446A5D2}" type="presParOf" srcId="{AB7BE15A-29D1-479F-BFF3-E2984445F1EF}" destId="{A159C1E5-686B-4C70-A8BE-64607223092E}" srcOrd="0" destOrd="0" presId="urn:microsoft.com/office/officeart/2016/7/layout/BasicLinearProcessNumbered"/>
    <dgm:cxn modelId="{C2227EE1-86B7-4F69-9271-5B7FD01C2BA5}" type="presParOf" srcId="{AB7BE15A-29D1-479F-BFF3-E2984445F1EF}" destId="{2479381B-9899-4B50-A15D-9E02115FDAF7}" srcOrd="1" destOrd="0" presId="urn:microsoft.com/office/officeart/2016/7/layout/BasicLinearProcessNumbered"/>
    <dgm:cxn modelId="{287DCA4E-FFF4-49C8-A50A-27FF1A085C98}" type="presParOf" srcId="{AB7BE15A-29D1-479F-BFF3-E2984445F1EF}" destId="{D0EB5210-9E96-4DC3-9B3A-B83972438B27}" srcOrd="2" destOrd="0" presId="urn:microsoft.com/office/officeart/2016/7/layout/BasicLinearProcessNumbered"/>
    <dgm:cxn modelId="{1A255A99-9135-4E9C-A9FD-1079DCD8F239}" type="presParOf" srcId="{AB7BE15A-29D1-479F-BFF3-E2984445F1EF}" destId="{F1C4744D-337B-4B06-BA46-E43BD5BD7EC2}" srcOrd="3" destOrd="0" presId="urn:microsoft.com/office/officeart/2016/7/layout/BasicLinearProcessNumbered"/>
    <dgm:cxn modelId="{9A3E6BEC-43D5-4ED9-8699-E848B2466ABA}" type="presParOf" srcId="{846D6B66-7213-446B-B5C7-78723E9E59C0}" destId="{C0373053-730C-41BB-822A-A53BA1804E3D}" srcOrd="1" destOrd="0" presId="urn:microsoft.com/office/officeart/2016/7/layout/BasicLinearProcessNumbered"/>
    <dgm:cxn modelId="{6DC81D84-0CEB-44A6-9166-E8F6176436B1}" type="presParOf" srcId="{846D6B66-7213-446B-B5C7-78723E9E59C0}" destId="{052812DE-A251-4924-BF7D-5F0C3EC5EDDC}" srcOrd="2" destOrd="0" presId="urn:microsoft.com/office/officeart/2016/7/layout/BasicLinearProcessNumbered"/>
    <dgm:cxn modelId="{B7639443-A59E-4AAC-9C2C-0732C170BC04}" type="presParOf" srcId="{052812DE-A251-4924-BF7D-5F0C3EC5EDDC}" destId="{54409AA1-E724-4DD0-B050-65F172FDFF39}" srcOrd="0" destOrd="0" presId="urn:microsoft.com/office/officeart/2016/7/layout/BasicLinearProcessNumbered"/>
    <dgm:cxn modelId="{C6AA5C59-8AFD-421C-8D01-6E5A1095E4A0}" type="presParOf" srcId="{052812DE-A251-4924-BF7D-5F0C3EC5EDDC}" destId="{D82C1C4E-0CA7-4194-AADD-2B277B0BE75E}" srcOrd="1" destOrd="0" presId="urn:microsoft.com/office/officeart/2016/7/layout/BasicLinearProcessNumbered"/>
    <dgm:cxn modelId="{D38E79C9-8FC6-499D-9F35-8A8B81EC0F21}" type="presParOf" srcId="{052812DE-A251-4924-BF7D-5F0C3EC5EDDC}" destId="{D898F22A-C455-4245-B238-21A6632471F4}" srcOrd="2" destOrd="0" presId="urn:microsoft.com/office/officeart/2016/7/layout/BasicLinearProcessNumbered"/>
    <dgm:cxn modelId="{74C9798D-6A59-4148-8CDD-D831EADAA7C3}" type="presParOf" srcId="{052812DE-A251-4924-BF7D-5F0C3EC5EDDC}" destId="{939DA64D-D8BE-4049-BE56-5CDC2EF549DB}" srcOrd="3" destOrd="0" presId="urn:microsoft.com/office/officeart/2016/7/layout/BasicLinearProcessNumbered"/>
    <dgm:cxn modelId="{77C6EF46-3EA1-43F2-8CA5-151ABB8D88F7}" type="presParOf" srcId="{846D6B66-7213-446B-B5C7-78723E9E59C0}" destId="{043EEA65-3B2E-4FE9-AE13-BD085586C5A9}" srcOrd="3" destOrd="0" presId="urn:microsoft.com/office/officeart/2016/7/layout/BasicLinearProcessNumbered"/>
    <dgm:cxn modelId="{1945ABDC-2FBC-4FB4-A9CF-CCB36C29EE32}" type="presParOf" srcId="{846D6B66-7213-446B-B5C7-78723E9E59C0}" destId="{A2B0D685-CD7E-40BE-BF9A-7EC678035D61}" srcOrd="4" destOrd="0" presId="urn:microsoft.com/office/officeart/2016/7/layout/BasicLinearProcessNumbered"/>
    <dgm:cxn modelId="{4ADA438D-FEA9-48DE-9DC3-25EE93906DC4}" type="presParOf" srcId="{A2B0D685-CD7E-40BE-BF9A-7EC678035D61}" destId="{082A446D-CF66-445E-A2B5-9A306AC79EB0}" srcOrd="0" destOrd="0" presId="urn:microsoft.com/office/officeart/2016/7/layout/BasicLinearProcessNumbered"/>
    <dgm:cxn modelId="{0F90FA36-A435-4BC1-B710-62879AB402E7}" type="presParOf" srcId="{A2B0D685-CD7E-40BE-BF9A-7EC678035D61}" destId="{534B388C-24B3-4EE0-B04A-258885107BEA}" srcOrd="1" destOrd="0" presId="urn:microsoft.com/office/officeart/2016/7/layout/BasicLinearProcessNumbered"/>
    <dgm:cxn modelId="{DE964B2C-B07F-4195-BD8F-EEC28C732749}" type="presParOf" srcId="{A2B0D685-CD7E-40BE-BF9A-7EC678035D61}" destId="{82924A69-5A9F-4308-9F36-440A50EDE0FB}" srcOrd="2" destOrd="0" presId="urn:microsoft.com/office/officeart/2016/7/layout/BasicLinearProcessNumbered"/>
    <dgm:cxn modelId="{9174689B-38E1-4212-B7C6-A83B1C064EF1}" type="presParOf" srcId="{A2B0D685-CD7E-40BE-BF9A-7EC678035D61}" destId="{4E105D0A-FE56-49CE-A28C-02F46B73E6D0}" srcOrd="3" destOrd="0" presId="urn:microsoft.com/office/officeart/2016/7/layout/BasicLinearProcessNumbered"/>
    <dgm:cxn modelId="{3EA29AB8-8D58-4897-A45B-75986F6800EF}" type="presParOf" srcId="{846D6B66-7213-446B-B5C7-78723E9E59C0}" destId="{93E44335-C364-4399-9E27-68E1C7F5FECA}" srcOrd="5" destOrd="0" presId="urn:microsoft.com/office/officeart/2016/7/layout/BasicLinearProcessNumbered"/>
    <dgm:cxn modelId="{66F81751-7CE6-4222-893A-526923D9CF37}" type="presParOf" srcId="{846D6B66-7213-446B-B5C7-78723E9E59C0}" destId="{A53C264C-0FF2-4632-8930-E65E9686740B}" srcOrd="6" destOrd="0" presId="urn:microsoft.com/office/officeart/2016/7/layout/BasicLinearProcessNumbered"/>
    <dgm:cxn modelId="{BB9F2B5C-67B2-446F-A2FA-D173192A40C6}" type="presParOf" srcId="{A53C264C-0FF2-4632-8930-E65E9686740B}" destId="{4316343A-E562-4A62-B69A-BA5D63954A6B}" srcOrd="0" destOrd="0" presId="urn:microsoft.com/office/officeart/2016/7/layout/BasicLinearProcessNumbered"/>
    <dgm:cxn modelId="{058F228B-D1B5-4E2A-AB6F-3498B5057A4C}" type="presParOf" srcId="{A53C264C-0FF2-4632-8930-E65E9686740B}" destId="{B06C906A-9618-4710-8C57-032F7D8DCD13}" srcOrd="1" destOrd="0" presId="urn:microsoft.com/office/officeart/2016/7/layout/BasicLinearProcessNumbered"/>
    <dgm:cxn modelId="{5284A619-B3C4-4863-BB62-9181FA5E9C27}" type="presParOf" srcId="{A53C264C-0FF2-4632-8930-E65E9686740B}" destId="{E8B74604-853B-445F-9246-38097A00B248}" srcOrd="2" destOrd="0" presId="urn:microsoft.com/office/officeart/2016/7/layout/BasicLinearProcessNumbered"/>
    <dgm:cxn modelId="{520376E7-F40E-419B-815D-6A73FF562CD3}" type="presParOf" srcId="{A53C264C-0FF2-4632-8930-E65E9686740B}" destId="{A0AE05BD-708A-4C23-945A-12C134821790}" srcOrd="3" destOrd="0" presId="urn:microsoft.com/office/officeart/2016/7/layout/BasicLinearProcessNumbered"/>
    <dgm:cxn modelId="{12F44119-40BF-4223-8A3E-0CA987BAAC99}" type="presParOf" srcId="{846D6B66-7213-446B-B5C7-78723E9E59C0}" destId="{B33E51BF-5309-4DE8-A370-3F33D75C823A}" srcOrd="7" destOrd="0" presId="urn:microsoft.com/office/officeart/2016/7/layout/BasicLinearProcessNumbered"/>
    <dgm:cxn modelId="{0150F505-D1B1-4E68-BECA-5B28842C4597}" type="presParOf" srcId="{846D6B66-7213-446B-B5C7-78723E9E59C0}" destId="{4F8625B8-92D9-4BDC-94BD-ED97ECEC76FA}" srcOrd="8" destOrd="0" presId="urn:microsoft.com/office/officeart/2016/7/layout/BasicLinearProcessNumbered"/>
    <dgm:cxn modelId="{859D6ABD-26AD-4CD0-AEED-31CD38B06E0C}" type="presParOf" srcId="{4F8625B8-92D9-4BDC-94BD-ED97ECEC76FA}" destId="{806FFCDE-D1DB-491D-B613-D0795562FF54}" srcOrd="0" destOrd="0" presId="urn:microsoft.com/office/officeart/2016/7/layout/BasicLinearProcessNumbered"/>
    <dgm:cxn modelId="{ED11BFDA-C851-4CEC-A59A-FEE3D6A9C12E}" type="presParOf" srcId="{4F8625B8-92D9-4BDC-94BD-ED97ECEC76FA}" destId="{7DDD1664-1705-450A-81E0-179C6C9880EF}" srcOrd="1" destOrd="0" presId="urn:microsoft.com/office/officeart/2016/7/layout/BasicLinearProcessNumbered"/>
    <dgm:cxn modelId="{2AD09CCA-48A9-471F-8988-B50D6AE7D681}" type="presParOf" srcId="{4F8625B8-92D9-4BDC-94BD-ED97ECEC76FA}" destId="{137D1543-A9D6-45B9-8333-7AC479928F9A}" srcOrd="2" destOrd="0" presId="urn:microsoft.com/office/officeart/2016/7/layout/BasicLinearProcessNumbered"/>
    <dgm:cxn modelId="{62F3848D-4425-4217-9DFE-A40CE410A153}" type="presParOf" srcId="{4F8625B8-92D9-4BDC-94BD-ED97ECEC76FA}" destId="{CEA67961-8653-40FF-9AC4-93A01C3507F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FABE3F-AC72-447D-A0F3-424D3CBAAA4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7BA1BA89-CDB8-4FDD-A221-5A7E09B17B04}">
      <dgm:prSet phldrT="[Texto]"/>
      <dgm:spPr/>
      <dgm:t>
        <a:bodyPr/>
        <a:lstStyle/>
        <a:p>
          <a:r>
            <a:rPr lang="es-419" dirty="0"/>
            <a:t>Api REST</a:t>
          </a:r>
        </a:p>
      </dgm:t>
    </dgm:pt>
    <dgm:pt modelId="{7BDC582E-E0E6-4576-A2EB-E9F536F5C611}" type="parTrans" cxnId="{83891D5E-50DD-4967-B5ED-72A4692520ED}">
      <dgm:prSet/>
      <dgm:spPr/>
      <dgm:t>
        <a:bodyPr/>
        <a:lstStyle/>
        <a:p>
          <a:endParaRPr lang="es-419"/>
        </a:p>
      </dgm:t>
    </dgm:pt>
    <dgm:pt modelId="{463A63D3-1277-45D1-BFFD-4727B94D54DF}" type="sibTrans" cxnId="{83891D5E-50DD-4967-B5ED-72A4692520ED}">
      <dgm:prSet/>
      <dgm:spPr/>
      <dgm:t>
        <a:bodyPr/>
        <a:lstStyle/>
        <a:p>
          <a:endParaRPr lang="es-419"/>
        </a:p>
      </dgm:t>
    </dgm:pt>
    <dgm:pt modelId="{3912A90B-62DF-40C0-AFBC-39A7C1D2EC89}">
      <dgm:prSet phldrT="[Texto]"/>
      <dgm:spPr/>
      <dgm:t>
        <a:bodyPr/>
        <a:lstStyle/>
        <a:p>
          <a:r>
            <a:rPr lang="es-419" dirty="0"/>
            <a:t>Tráfico de Buses</a:t>
          </a:r>
        </a:p>
      </dgm:t>
    </dgm:pt>
    <dgm:pt modelId="{6077B7E4-AC80-4940-8BF8-B44F8FBA06B1}" type="parTrans" cxnId="{8637A6FF-757B-4373-9C78-B60A83D07DDD}">
      <dgm:prSet/>
      <dgm:spPr/>
      <dgm:t>
        <a:bodyPr/>
        <a:lstStyle/>
        <a:p>
          <a:endParaRPr lang="es-419"/>
        </a:p>
      </dgm:t>
    </dgm:pt>
    <dgm:pt modelId="{9DCFCCEC-A5AC-4F41-BBD0-3D77217B3258}" type="sibTrans" cxnId="{8637A6FF-757B-4373-9C78-B60A83D07DDD}">
      <dgm:prSet/>
      <dgm:spPr/>
      <dgm:t>
        <a:bodyPr/>
        <a:lstStyle/>
        <a:p>
          <a:endParaRPr lang="es-419"/>
        </a:p>
      </dgm:t>
    </dgm:pt>
    <dgm:pt modelId="{2E8FC1C0-3DF4-4283-830C-925ECDEF60C8}">
      <dgm:prSet phldrT="[Texto]"/>
      <dgm:spPr/>
      <dgm:t>
        <a:bodyPr/>
        <a:lstStyle/>
        <a:p>
          <a:endParaRPr lang="es-419" dirty="0"/>
        </a:p>
      </dgm:t>
    </dgm:pt>
    <dgm:pt modelId="{570625D5-0494-420E-A6C9-0502A140966A}" type="parTrans" cxnId="{CE789117-D779-4D8F-B7C9-7120CFF13F79}">
      <dgm:prSet/>
      <dgm:spPr/>
      <dgm:t>
        <a:bodyPr/>
        <a:lstStyle/>
        <a:p>
          <a:endParaRPr lang="es-419"/>
        </a:p>
      </dgm:t>
    </dgm:pt>
    <dgm:pt modelId="{A76CFAC8-E86C-4D95-8E0C-076DE3F445BE}" type="sibTrans" cxnId="{CE789117-D779-4D8F-B7C9-7120CFF13F79}">
      <dgm:prSet/>
      <dgm:spPr/>
      <dgm:t>
        <a:bodyPr/>
        <a:lstStyle/>
        <a:p>
          <a:endParaRPr lang="es-419"/>
        </a:p>
      </dgm:t>
    </dgm:pt>
    <dgm:pt modelId="{AC538DA1-61B3-4C3F-9F7E-E3BC64A26F45}">
      <dgm:prSet phldrT="[Texto]"/>
      <dgm:spPr/>
      <dgm:t>
        <a:bodyPr/>
        <a:lstStyle/>
        <a:p>
          <a:r>
            <a:rPr lang="es-419" dirty="0"/>
            <a:t>Algoritmo Douglas </a:t>
          </a:r>
          <a:r>
            <a:rPr lang="es-419" dirty="0" err="1"/>
            <a:t>Peucker</a:t>
          </a:r>
          <a:r>
            <a:rPr lang="es-419" dirty="0"/>
            <a:t> </a:t>
          </a:r>
        </a:p>
      </dgm:t>
    </dgm:pt>
    <dgm:pt modelId="{F4C5302C-D453-4470-AB6E-E2D0B65328D1}" type="parTrans" cxnId="{789EB319-79F7-47F2-8BCE-3017EEE8FCCC}">
      <dgm:prSet/>
      <dgm:spPr/>
      <dgm:t>
        <a:bodyPr/>
        <a:lstStyle/>
        <a:p>
          <a:endParaRPr lang="es-419"/>
        </a:p>
      </dgm:t>
    </dgm:pt>
    <dgm:pt modelId="{D205606E-5150-4772-AB78-3E393750EDC4}" type="sibTrans" cxnId="{789EB319-79F7-47F2-8BCE-3017EEE8FCCC}">
      <dgm:prSet/>
      <dgm:spPr/>
      <dgm:t>
        <a:bodyPr/>
        <a:lstStyle/>
        <a:p>
          <a:endParaRPr lang="es-419"/>
        </a:p>
      </dgm:t>
    </dgm:pt>
    <dgm:pt modelId="{418FEFA4-6551-41DA-AEBC-21F662C179F8}">
      <dgm:prSet phldrT="[Texto]"/>
      <dgm:spPr/>
      <dgm:t>
        <a:bodyPr/>
        <a:lstStyle/>
        <a:p>
          <a:r>
            <a:rPr lang="es-419" dirty="0"/>
            <a:t>Comunicación</a:t>
          </a:r>
        </a:p>
      </dgm:t>
    </dgm:pt>
    <dgm:pt modelId="{6A32D16D-65F6-44D4-8148-A5E3C3C3C806}" type="parTrans" cxnId="{FEB0CFDB-8121-434C-8101-1365D9708895}">
      <dgm:prSet/>
      <dgm:spPr/>
      <dgm:t>
        <a:bodyPr/>
        <a:lstStyle/>
        <a:p>
          <a:endParaRPr lang="es-419"/>
        </a:p>
      </dgm:t>
    </dgm:pt>
    <dgm:pt modelId="{3B6AF4B6-1727-4196-B1F6-2A0AD1E741CC}" type="sibTrans" cxnId="{FEB0CFDB-8121-434C-8101-1365D9708895}">
      <dgm:prSet/>
      <dgm:spPr/>
      <dgm:t>
        <a:bodyPr/>
        <a:lstStyle/>
        <a:p>
          <a:endParaRPr lang="es-419"/>
        </a:p>
      </dgm:t>
    </dgm:pt>
    <dgm:pt modelId="{B41F1C44-6CEE-40FF-A2FF-09632DDD63AF}">
      <dgm:prSet phldrT="[Texto]"/>
      <dgm:spPr/>
      <dgm:t>
        <a:bodyPr/>
        <a:lstStyle/>
        <a:p>
          <a:r>
            <a:rPr lang="es-419" dirty="0"/>
            <a:t>Calculo de Tiempo</a:t>
          </a:r>
        </a:p>
      </dgm:t>
    </dgm:pt>
    <dgm:pt modelId="{9BDC1692-F472-44B5-A93E-7B6FBAFAF517}" type="parTrans" cxnId="{00B025C1-663A-427F-9284-B6397D80645A}">
      <dgm:prSet/>
      <dgm:spPr/>
      <dgm:t>
        <a:bodyPr/>
        <a:lstStyle/>
        <a:p>
          <a:endParaRPr lang="es-419"/>
        </a:p>
      </dgm:t>
    </dgm:pt>
    <dgm:pt modelId="{1EFF44ED-A724-4206-8B9D-5E6BB8E224C2}" type="sibTrans" cxnId="{00B025C1-663A-427F-9284-B6397D80645A}">
      <dgm:prSet/>
      <dgm:spPr/>
      <dgm:t>
        <a:bodyPr/>
        <a:lstStyle/>
        <a:p>
          <a:endParaRPr lang="es-419"/>
        </a:p>
      </dgm:t>
    </dgm:pt>
    <dgm:pt modelId="{C0CE4A02-759E-496D-900C-11A10CD97CCA}" type="pres">
      <dgm:prSet presAssocID="{B8FABE3F-AC72-447D-A0F3-424D3CBAAA42}" presName="diagram" presStyleCnt="0">
        <dgm:presLayoutVars>
          <dgm:dir/>
        </dgm:presLayoutVars>
      </dgm:prSet>
      <dgm:spPr/>
    </dgm:pt>
    <dgm:pt modelId="{94F18CA4-59E5-448B-80F3-713ED397CB59}" type="pres">
      <dgm:prSet presAssocID="{7BA1BA89-CDB8-4FDD-A221-5A7E09B17B04}" presName="composite" presStyleCnt="0"/>
      <dgm:spPr/>
    </dgm:pt>
    <dgm:pt modelId="{4FA17B25-8FEC-49DA-903D-20615E600127}" type="pres">
      <dgm:prSet presAssocID="{7BA1BA89-CDB8-4FDD-A221-5A7E09B17B04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D300CD3-DA1A-4196-BF22-DE95CA8AFA38}" type="pres">
      <dgm:prSet presAssocID="{7BA1BA89-CDB8-4FDD-A221-5A7E09B17B04}" presName="Parent" presStyleLbl="node0" presStyleIdx="0" presStyleCnt="6">
        <dgm:presLayoutVars>
          <dgm:bulletEnabled val="1"/>
        </dgm:presLayoutVars>
      </dgm:prSet>
      <dgm:spPr/>
    </dgm:pt>
    <dgm:pt modelId="{12DC235B-1259-4EFF-991A-C87C598A9B9C}" type="pres">
      <dgm:prSet presAssocID="{463A63D3-1277-45D1-BFFD-4727B94D54DF}" presName="sibTrans" presStyleCnt="0"/>
      <dgm:spPr/>
    </dgm:pt>
    <dgm:pt modelId="{B86C17AB-DFEA-49B3-941A-77D120D9C958}" type="pres">
      <dgm:prSet presAssocID="{3912A90B-62DF-40C0-AFBC-39A7C1D2EC89}" presName="composite" presStyleCnt="0"/>
      <dgm:spPr/>
    </dgm:pt>
    <dgm:pt modelId="{E41F03E5-EBED-4949-956C-E155B7801ED4}" type="pres">
      <dgm:prSet presAssocID="{3912A90B-62DF-40C0-AFBC-39A7C1D2EC89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310FCBB-B644-463B-9C21-DE54F89AC27E}" type="pres">
      <dgm:prSet presAssocID="{3912A90B-62DF-40C0-AFBC-39A7C1D2EC89}" presName="Parent" presStyleLbl="node0" presStyleIdx="1" presStyleCnt="6">
        <dgm:presLayoutVars>
          <dgm:bulletEnabled val="1"/>
        </dgm:presLayoutVars>
      </dgm:prSet>
      <dgm:spPr/>
    </dgm:pt>
    <dgm:pt modelId="{105E2A85-5A3A-454B-8BAF-E48A1F631037}" type="pres">
      <dgm:prSet presAssocID="{9DCFCCEC-A5AC-4F41-BBD0-3D77217B3258}" presName="sibTrans" presStyleCnt="0"/>
      <dgm:spPr/>
    </dgm:pt>
    <dgm:pt modelId="{2652D1C9-7DB1-4200-9CCA-06127A5EB989}" type="pres">
      <dgm:prSet presAssocID="{AC538DA1-61B3-4C3F-9F7E-E3BC64A26F45}" presName="composite" presStyleCnt="0"/>
      <dgm:spPr/>
    </dgm:pt>
    <dgm:pt modelId="{551B9743-0495-4F20-BD65-0E4E97F5D18E}" type="pres">
      <dgm:prSet presAssocID="{AC538DA1-61B3-4C3F-9F7E-E3BC64A26F45}" presName="Image" presStyleLbl="bgShp" presStyleIdx="2" presStyleCnt="6"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084CDC0D-60BB-4871-8971-930A2D8CD30D}" type="pres">
      <dgm:prSet presAssocID="{AC538DA1-61B3-4C3F-9F7E-E3BC64A26F45}" presName="Parent" presStyleLbl="node0" presStyleIdx="2" presStyleCnt="6">
        <dgm:presLayoutVars>
          <dgm:bulletEnabled val="1"/>
        </dgm:presLayoutVars>
      </dgm:prSet>
      <dgm:spPr/>
    </dgm:pt>
    <dgm:pt modelId="{D9456556-53C0-480E-853E-98526CBA7C06}" type="pres">
      <dgm:prSet presAssocID="{D205606E-5150-4772-AB78-3E393750EDC4}" presName="sibTrans" presStyleCnt="0"/>
      <dgm:spPr/>
    </dgm:pt>
    <dgm:pt modelId="{A052D4F5-4C23-4AAD-874A-0A60287FF667}" type="pres">
      <dgm:prSet presAssocID="{418FEFA4-6551-41DA-AEBC-21F662C179F8}" presName="composite" presStyleCnt="0"/>
      <dgm:spPr/>
    </dgm:pt>
    <dgm:pt modelId="{121EFC9D-BF67-4B46-8AEB-CD71913BD8F3}" type="pres">
      <dgm:prSet presAssocID="{418FEFA4-6551-41DA-AEBC-21F662C179F8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83DF296-1512-4CE9-837C-63E5E50C2487}" type="pres">
      <dgm:prSet presAssocID="{418FEFA4-6551-41DA-AEBC-21F662C179F8}" presName="Parent" presStyleLbl="node0" presStyleIdx="3" presStyleCnt="6">
        <dgm:presLayoutVars>
          <dgm:bulletEnabled val="1"/>
        </dgm:presLayoutVars>
      </dgm:prSet>
      <dgm:spPr/>
    </dgm:pt>
    <dgm:pt modelId="{DCCB1EDA-8F54-4717-A150-AF50B7EE3FDC}" type="pres">
      <dgm:prSet presAssocID="{3B6AF4B6-1727-4196-B1F6-2A0AD1E741CC}" presName="sibTrans" presStyleCnt="0"/>
      <dgm:spPr/>
    </dgm:pt>
    <dgm:pt modelId="{488E95D5-0D92-4125-BCF5-2514021C3ECD}" type="pres">
      <dgm:prSet presAssocID="{B41F1C44-6CEE-40FF-A2FF-09632DDD63AF}" presName="composite" presStyleCnt="0"/>
      <dgm:spPr/>
    </dgm:pt>
    <dgm:pt modelId="{69B1ED19-1AD9-4D48-8BBC-0FD90B36983E}" type="pres">
      <dgm:prSet presAssocID="{B41F1C44-6CEE-40FF-A2FF-09632DDD63AF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40A4758-58AB-45D3-92F0-6DF981DC9CA8}" type="pres">
      <dgm:prSet presAssocID="{B41F1C44-6CEE-40FF-A2FF-09632DDD63AF}" presName="Parent" presStyleLbl="node0" presStyleIdx="4" presStyleCnt="6" custLinFactNeighborX="2926" custLinFactNeighborY="9476">
        <dgm:presLayoutVars>
          <dgm:bulletEnabled val="1"/>
        </dgm:presLayoutVars>
      </dgm:prSet>
      <dgm:spPr/>
    </dgm:pt>
    <dgm:pt modelId="{452FA495-C519-475E-A242-8363B4F14A7F}" type="pres">
      <dgm:prSet presAssocID="{1EFF44ED-A724-4206-8B9D-5E6BB8E224C2}" presName="sibTrans" presStyleCnt="0"/>
      <dgm:spPr/>
    </dgm:pt>
    <dgm:pt modelId="{8A0FD2AD-0F62-4723-8618-24858162830D}" type="pres">
      <dgm:prSet presAssocID="{2E8FC1C0-3DF4-4283-830C-925ECDEF60C8}" presName="composite" presStyleCnt="0"/>
      <dgm:spPr/>
    </dgm:pt>
    <dgm:pt modelId="{6D30C81E-7269-4F02-8C9F-A9AB920A39FC}" type="pres">
      <dgm:prSet presAssocID="{2E8FC1C0-3DF4-4283-830C-925ECDEF60C8}" presName="Image" presStyleLbl="bgShp" presStyleIdx="5" presStyleCnt="6"/>
      <dgm:spPr/>
    </dgm:pt>
    <dgm:pt modelId="{12CEE7C1-F554-4331-A719-F4C2FF039D36}" type="pres">
      <dgm:prSet presAssocID="{2E8FC1C0-3DF4-4283-830C-925ECDEF60C8}" presName="Parent" presStyleLbl="node0" presStyleIdx="5" presStyleCnt="6">
        <dgm:presLayoutVars>
          <dgm:bulletEnabled val="1"/>
        </dgm:presLayoutVars>
      </dgm:prSet>
      <dgm:spPr/>
    </dgm:pt>
  </dgm:ptLst>
  <dgm:cxnLst>
    <dgm:cxn modelId="{EB4F5E15-1EC7-4CF2-A566-E1D1680D88AE}" type="presOf" srcId="{418FEFA4-6551-41DA-AEBC-21F662C179F8}" destId="{783DF296-1512-4CE9-837C-63E5E50C2487}" srcOrd="0" destOrd="0" presId="urn:microsoft.com/office/officeart/2008/layout/BendingPictureCaption"/>
    <dgm:cxn modelId="{CE789117-D779-4D8F-B7C9-7120CFF13F79}" srcId="{B8FABE3F-AC72-447D-A0F3-424D3CBAAA42}" destId="{2E8FC1C0-3DF4-4283-830C-925ECDEF60C8}" srcOrd="5" destOrd="0" parTransId="{570625D5-0494-420E-A6C9-0502A140966A}" sibTransId="{A76CFAC8-E86C-4D95-8E0C-076DE3F445BE}"/>
    <dgm:cxn modelId="{789EB319-79F7-47F2-8BCE-3017EEE8FCCC}" srcId="{B8FABE3F-AC72-447D-A0F3-424D3CBAAA42}" destId="{AC538DA1-61B3-4C3F-9F7E-E3BC64A26F45}" srcOrd="2" destOrd="0" parTransId="{F4C5302C-D453-4470-AB6E-E2D0B65328D1}" sibTransId="{D205606E-5150-4772-AB78-3E393750EDC4}"/>
    <dgm:cxn modelId="{D2038D2E-7FEB-4A19-8D12-A1DADC929FB4}" type="presOf" srcId="{B8FABE3F-AC72-447D-A0F3-424D3CBAAA42}" destId="{C0CE4A02-759E-496D-900C-11A10CD97CCA}" srcOrd="0" destOrd="0" presId="urn:microsoft.com/office/officeart/2008/layout/BendingPictureCaption"/>
    <dgm:cxn modelId="{2CF96933-5581-4741-B31B-C0552DDD0FCE}" type="presOf" srcId="{AC538DA1-61B3-4C3F-9F7E-E3BC64A26F45}" destId="{084CDC0D-60BB-4871-8971-930A2D8CD30D}" srcOrd="0" destOrd="0" presId="urn:microsoft.com/office/officeart/2008/layout/BendingPictureCaption"/>
    <dgm:cxn modelId="{83891D5E-50DD-4967-B5ED-72A4692520ED}" srcId="{B8FABE3F-AC72-447D-A0F3-424D3CBAAA42}" destId="{7BA1BA89-CDB8-4FDD-A221-5A7E09B17B04}" srcOrd="0" destOrd="0" parTransId="{7BDC582E-E0E6-4576-A2EB-E9F536F5C611}" sibTransId="{463A63D3-1277-45D1-BFFD-4727B94D54DF}"/>
    <dgm:cxn modelId="{D36CF850-713B-423E-897F-E2A16249D3F5}" type="presOf" srcId="{3912A90B-62DF-40C0-AFBC-39A7C1D2EC89}" destId="{D310FCBB-B644-463B-9C21-DE54F89AC27E}" srcOrd="0" destOrd="0" presId="urn:microsoft.com/office/officeart/2008/layout/BendingPictureCaption"/>
    <dgm:cxn modelId="{3F8394B7-AE47-47E5-AD91-DCD51BFAD1CF}" type="presOf" srcId="{B41F1C44-6CEE-40FF-A2FF-09632DDD63AF}" destId="{040A4758-58AB-45D3-92F0-6DF981DC9CA8}" srcOrd="0" destOrd="0" presId="urn:microsoft.com/office/officeart/2008/layout/BendingPictureCaption"/>
    <dgm:cxn modelId="{00B025C1-663A-427F-9284-B6397D80645A}" srcId="{B8FABE3F-AC72-447D-A0F3-424D3CBAAA42}" destId="{B41F1C44-6CEE-40FF-A2FF-09632DDD63AF}" srcOrd="4" destOrd="0" parTransId="{9BDC1692-F472-44B5-A93E-7B6FBAFAF517}" sibTransId="{1EFF44ED-A724-4206-8B9D-5E6BB8E224C2}"/>
    <dgm:cxn modelId="{FEB0CFDB-8121-434C-8101-1365D9708895}" srcId="{B8FABE3F-AC72-447D-A0F3-424D3CBAAA42}" destId="{418FEFA4-6551-41DA-AEBC-21F662C179F8}" srcOrd="3" destOrd="0" parTransId="{6A32D16D-65F6-44D4-8148-A5E3C3C3C806}" sibTransId="{3B6AF4B6-1727-4196-B1F6-2A0AD1E741CC}"/>
    <dgm:cxn modelId="{76DC95DE-A8C3-46CD-B79D-4EF29E389A41}" type="presOf" srcId="{2E8FC1C0-3DF4-4283-830C-925ECDEF60C8}" destId="{12CEE7C1-F554-4331-A719-F4C2FF039D36}" srcOrd="0" destOrd="0" presId="urn:microsoft.com/office/officeart/2008/layout/BendingPictureCaption"/>
    <dgm:cxn modelId="{1598BEED-0C25-41B7-9F90-608588E49609}" type="presOf" srcId="{7BA1BA89-CDB8-4FDD-A221-5A7E09B17B04}" destId="{8D300CD3-DA1A-4196-BF22-DE95CA8AFA38}" srcOrd="0" destOrd="0" presId="urn:microsoft.com/office/officeart/2008/layout/BendingPictureCaption"/>
    <dgm:cxn modelId="{8637A6FF-757B-4373-9C78-B60A83D07DDD}" srcId="{B8FABE3F-AC72-447D-A0F3-424D3CBAAA42}" destId="{3912A90B-62DF-40C0-AFBC-39A7C1D2EC89}" srcOrd="1" destOrd="0" parTransId="{6077B7E4-AC80-4940-8BF8-B44F8FBA06B1}" sibTransId="{9DCFCCEC-A5AC-4F41-BBD0-3D77217B3258}"/>
    <dgm:cxn modelId="{F2CFC115-004E-4575-9288-9EDEAB767BF0}" type="presParOf" srcId="{C0CE4A02-759E-496D-900C-11A10CD97CCA}" destId="{94F18CA4-59E5-448B-80F3-713ED397CB59}" srcOrd="0" destOrd="0" presId="urn:microsoft.com/office/officeart/2008/layout/BendingPictureCaption"/>
    <dgm:cxn modelId="{0604862C-3135-41F4-B0B5-91A68DAE1174}" type="presParOf" srcId="{94F18CA4-59E5-448B-80F3-713ED397CB59}" destId="{4FA17B25-8FEC-49DA-903D-20615E600127}" srcOrd="0" destOrd="0" presId="urn:microsoft.com/office/officeart/2008/layout/BendingPictureCaption"/>
    <dgm:cxn modelId="{7E212897-DC89-4434-9295-C0A46132E670}" type="presParOf" srcId="{94F18CA4-59E5-448B-80F3-713ED397CB59}" destId="{8D300CD3-DA1A-4196-BF22-DE95CA8AFA38}" srcOrd="1" destOrd="0" presId="urn:microsoft.com/office/officeart/2008/layout/BendingPictureCaption"/>
    <dgm:cxn modelId="{1D8915B5-EC5D-418A-894B-36C04D1CB38E}" type="presParOf" srcId="{C0CE4A02-759E-496D-900C-11A10CD97CCA}" destId="{12DC235B-1259-4EFF-991A-C87C598A9B9C}" srcOrd="1" destOrd="0" presId="urn:microsoft.com/office/officeart/2008/layout/BendingPictureCaption"/>
    <dgm:cxn modelId="{28CF9027-4867-46E8-BE3B-0B8D4E818B80}" type="presParOf" srcId="{C0CE4A02-759E-496D-900C-11A10CD97CCA}" destId="{B86C17AB-DFEA-49B3-941A-77D120D9C958}" srcOrd="2" destOrd="0" presId="urn:microsoft.com/office/officeart/2008/layout/BendingPictureCaption"/>
    <dgm:cxn modelId="{9BB28114-1DF5-407B-8BEE-1DE4796F2C40}" type="presParOf" srcId="{B86C17AB-DFEA-49B3-941A-77D120D9C958}" destId="{E41F03E5-EBED-4949-956C-E155B7801ED4}" srcOrd="0" destOrd="0" presId="urn:microsoft.com/office/officeart/2008/layout/BendingPictureCaption"/>
    <dgm:cxn modelId="{549705AB-7BF9-46D9-B84E-4FADC93E0E0A}" type="presParOf" srcId="{B86C17AB-DFEA-49B3-941A-77D120D9C958}" destId="{D310FCBB-B644-463B-9C21-DE54F89AC27E}" srcOrd="1" destOrd="0" presId="urn:microsoft.com/office/officeart/2008/layout/BendingPictureCaption"/>
    <dgm:cxn modelId="{43BA1CA6-DD39-4A3A-8C9C-208D9E08D6C1}" type="presParOf" srcId="{C0CE4A02-759E-496D-900C-11A10CD97CCA}" destId="{105E2A85-5A3A-454B-8BAF-E48A1F631037}" srcOrd="3" destOrd="0" presId="urn:microsoft.com/office/officeart/2008/layout/BendingPictureCaption"/>
    <dgm:cxn modelId="{F95E85D7-6F65-4C43-AD07-4F3D28D06A0E}" type="presParOf" srcId="{C0CE4A02-759E-496D-900C-11A10CD97CCA}" destId="{2652D1C9-7DB1-4200-9CCA-06127A5EB989}" srcOrd="4" destOrd="0" presId="urn:microsoft.com/office/officeart/2008/layout/BendingPictureCaption"/>
    <dgm:cxn modelId="{6B2D2F44-2455-439C-BF21-BAC252D009A1}" type="presParOf" srcId="{2652D1C9-7DB1-4200-9CCA-06127A5EB989}" destId="{551B9743-0495-4F20-BD65-0E4E97F5D18E}" srcOrd="0" destOrd="0" presId="urn:microsoft.com/office/officeart/2008/layout/BendingPictureCaption"/>
    <dgm:cxn modelId="{C3FAE04D-6C88-4752-9608-7F447F4E5E6A}" type="presParOf" srcId="{2652D1C9-7DB1-4200-9CCA-06127A5EB989}" destId="{084CDC0D-60BB-4871-8971-930A2D8CD30D}" srcOrd="1" destOrd="0" presId="urn:microsoft.com/office/officeart/2008/layout/BendingPictureCaption"/>
    <dgm:cxn modelId="{23FDE448-25A6-42DC-897C-55611A0059CC}" type="presParOf" srcId="{C0CE4A02-759E-496D-900C-11A10CD97CCA}" destId="{D9456556-53C0-480E-853E-98526CBA7C06}" srcOrd="5" destOrd="0" presId="urn:microsoft.com/office/officeart/2008/layout/BendingPictureCaption"/>
    <dgm:cxn modelId="{2E3F8802-9C6B-4FB8-8E84-E2783185C0F7}" type="presParOf" srcId="{C0CE4A02-759E-496D-900C-11A10CD97CCA}" destId="{A052D4F5-4C23-4AAD-874A-0A60287FF667}" srcOrd="6" destOrd="0" presId="urn:microsoft.com/office/officeart/2008/layout/BendingPictureCaption"/>
    <dgm:cxn modelId="{7D35649A-3B5E-47CC-9DAD-F159E0E11E3D}" type="presParOf" srcId="{A052D4F5-4C23-4AAD-874A-0A60287FF667}" destId="{121EFC9D-BF67-4B46-8AEB-CD71913BD8F3}" srcOrd="0" destOrd="0" presId="urn:microsoft.com/office/officeart/2008/layout/BendingPictureCaption"/>
    <dgm:cxn modelId="{5F260366-8E85-4D8F-B67C-4251AA0D7567}" type="presParOf" srcId="{A052D4F5-4C23-4AAD-874A-0A60287FF667}" destId="{783DF296-1512-4CE9-837C-63E5E50C2487}" srcOrd="1" destOrd="0" presId="urn:microsoft.com/office/officeart/2008/layout/BendingPictureCaption"/>
    <dgm:cxn modelId="{EB325D0D-1061-4696-B8D0-204FA99CF38E}" type="presParOf" srcId="{C0CE4A02-759E-496D-900C-11A10CD97CCA}" destId="{DCCB1EDA-8F54-4717-A150-AF50B7EE3FDC}" srcOrd="7" destOrd="0" presId="urn:microsoft.com/office/officeart/2008/layout/BendingPictureCaption"/>
    <dgm:cxn modelId="{4C98CBE0-5C0F-41D0-AFF8-B501F4DA95F9}" type="presParOf" srcId="{C0CE4A02-759E-496D-900C-11A10CD97CCA}" destId="{488E95D5-0D92-4125-BCF5-2514021C3ECD}" srcOrd="8" destOrd="0" presId="urn:microsoft.com/office/officeart/2008/layout/BendingPictureCaption"/>
    <dgm:cxn modelId="{3C014F58-AD53-481F-BFFF-56A53ECD5724}" type="presParOf" srcId="{488E95D5-0D92-4125-BCF5-2514021C3ECD}" destId="{69B1ED19-1AD9-4D48-8BBC-0FD90B36983E}" srcOrd="0" destOrd="0" presId="urn:microsoft.com/office/officeart/2008/layout/BendingPictureCaption"/>
    <dgm:cxn modelId="{85894AD9-2C4C-440B-88A3-62EA71B0D4BB}" type="presParOf" srcId="{488E95D5-0D92-4125-BCF5-2514021C3ECD}" destId="{040A4758-58AB-45D3-92F0-6DF981DC9CA8}" srcOrd="1" destOrd="0" presId="urn:microsoft.com/office/officeart/2008/layout/BendingPictureCaption"/>
    <dgm:cxn modelId="{E5403F40-2A56-4C20-A42D-0F3BAFEFA837}" type="presParOf" srcId="{C0CE4A02-759E-496D-900C-11A10CD97CCA}" destId="{452FA495-C519-475E-A242-8363B4F14A7F}" srcOrd="9" destOrd="0" presId="urn:microsoft.com/office/officeart/2008/layout/BendingPictureCaption"/>
    <dgm:cxn modelId="{B2E018A6-1DE8-4214-89D6-04AF7C31A2F1}" type="presParOf" srcId="{C0CE4A02-759E-496D-900C-11A10CD97CCA}" destId="{8A0FD2AD-0F62-4723-8618-24858162830D}" srcOrd="10" destOrd="0" presId="urn:microsoft.com/office/officeart/2008/layout/BendingPictureCaption"/>
    <dgm:cxn modelId="{9842AA7E-AEE0-427C-B189-28A55EC60465}" type="presParOf" srcId="{8A0FD2AD-0F62-4723-8618-24858162830D}" destId="{6D30C81E-7269-4F02-8C9F-A9AB920A39FC}" srcOrd="0" destOrd="0" presId="urn:microsoft.com/office/officeart/2008/layout/BendingPictureCaption"/>
    <dgm:cxn modelId="{1A7992B1-E30F-44EC-9AC5-F3608037E9B2}" type="presParOf" srcId="{8A0FD2AD-0F62-4723-8618-24858162830D}" destId="{12CEE7C1-F554-4331-A719-F4C2FF039D3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48264-26C7-4192-BDD4-373210F9B785}">
      <dsp:nvSpPr>
        <dsp:cNvPr id="0" name=""/>
        <dsp:cNvSpPr/>
      </dsp:nvSpPr>
      <dsp:spPr>
        <a:xfrm>
          <a:off x="-7593648" y="-1165847"/>
          <a:ext cx="9078484" cy="9078484"/>
        </a:xfrm>
        <a:prstGeom prst="blockArc">
          <a:avLst>
            <a:gd name="adj1" fmla="val 18900000"/>
            <a:gd name="adj2" fmla="val 2700000"/>
            <a:gd name="adj3" fmla="val 238"/>
          </a:avLst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A2D9E-3D25-4312-82B2-D1CA75183905}">
      <dsp:nvSpPr>
        <dsp:cNvPr id="0" name=""/>
        <dsp:cNvSpPr/>
      </dsp:nvSpPr>
      <dsp:spPr>
        <a:xfrm>
          <a:off x="574610" y="355285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Desarrollar servicios web haciendo uso de </a:t>
          </a:r>
          <a:r>
            <a:rPr lang="es-ES" sz="1500" kern="1200" dirty="0" err="1"/>
            <a:t>SpringBoot</a:t>
          </a:r>
          <a:r>
            <a:rPr lang="es-ES" sz="1500" kern="1200" dirty="0"/>
            <a:t> para crear un API REST que permita consultar a la BD COUCHBASE.</a:t>
          </a:r>
          <a:endParaRPr lang="en-US" sz="1500" kern="1200" dirty="0"/>
        </a:p>
      </dsp:txBody>
      <dsp:txXfrm>
        <a:off x="574610" y="355285"/>
        <a:ext cx="6871451" cy="710301"/>
      </dsp:txXfrm>
    </dsp:sp>
    <dsp:sp modelId="{5FD1BF0F-72A2-4AE7-AA71-90464920C860}">
      <dsp:nvSpPr>
        <dsp:cNvPr id="0" name=""/>
        <dsp:cNvSpPr/>
      </dsp:nvSpPr>
      <dsp:spPr>
        <a:xfrm>
          <a:off x="64995" y="197709"/>
          <a:ext cx="1019230" cy="1025454"/>
        </a:xfrm>
        <a:prstGeom prst="flowChartAlternateProcess">
          <a:avLst/>
        </a:prstGeom>
        <a:blipFill rotWithShape="0">
          <a:blip xmlns:r="http://schemas.openxmlformats.org/officeDocument/2006/relationships" r:embed="rId1"/>
          <a:srcRect/>
          <a:stretch>
            <a:fillRect t="-3000" b="-3000"/>
          </a:stretch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5051-D005-4C47-83C0-BA44A5F48A07}">
      <dsp:nvSpPr>
        <dsp:cNvPr id="0" name=""/>
        <dsp:cNvSpPr/>
      </dsp:nvSpPr>
      <dsp:spPr>
        <a:xfrm>
          <a:off x="1158881" y="142060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718792"/>
                <a:satOff val="4944"/>
                <a:lumOff val="549"/>
                <a:alphaOff val="0"/>
                <a:tint val="96000"/>
                <a:lumMod val="102000"/>
              </a:schemeClr>
            </a:gs>
            <a:gs pos="100000">
              <a:schemeClr val="accent2">
                <a:hueOff val="-718792"/>
                <a:satOff val="4944"/>
                <a:lumOff val="54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Determinar zonas de alto tráfico en un momento dado (Temporalidad) a través de </a:t>
          </a:r>
          <a:r>
            <a:rPr lang="es-ES" sz="1500" kern="1200" dirty="0" err="1"/>
            <a:t>Queries</a:t>
          </a:r>
          <a:r>
            <a:rPr lang="es-ES" sz="1500" kern="1200" dirty="0"/>
            <a:t> Geográficos para asistir en la toma de decisiones.</a:t>
          </a:r>
          <a:endParaRPr lang="en-US" sz="1500" kern="1200" dirty="0"/>
        </a:p>
      </dsp:txBody>
      <dsp:txXfrm>
        <a:off x="1158881" y="1420603"/>
        <a:ext cx="6287179" cy="710301"/>
      </dsp:txXfrm>
    </dsp:sp>
    <dsp:sp modelId="{DB7B18A1-8A10-4BB7-A51D-088A84A16FED}">
      <dsp:nvSpPr>
        <dsp:cNvPr id="0" name=""/>
        <dsp:cNvSpPr/>
      </dsp:nvSpPr>
      <dsp:spPr>
        <a:xfrm>
          <a:off x="647682" y="1262757"/>
          <a:ext cx="1022399" cy="1025995"/>
        </a:xfrm>
        <a:prstGeom prst="flowChartAlternateProcess">
          <a:avLst/>
        </a:prstGeom>
        <a:blipFill rotWithShape="0">
          <a:blip xmlns:r="http://schemas.openxmlformats.org/officeDocument/2006/relationships" r:embed="rId2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0222-D41B-47D7-AE42-D36482F9BDD9}">
      <dsp:nvSpPr>
        <dsp:cNvPr id="0" name=""/>
        <dsp:cNvSpPr/>
      </dsp:nvSpPr>
      <dsp:spPr>
        <a:xfrm>
          <a:off x="1426054" y="2485921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1437584"/>
                <a:satOff val="9889"/>
                <a:lumOff val="1098"/>
                <a:alphaOff val="0"/>
                <a:tint val="96000"/>
                <a:lumMod val="102000"/>
              </a:schemeClr>
            </a:gs>
            <a:gs pos="100000">
              <a:schemeClr val="accent2">
                <a:hueOff val="-1437584"/>
                <a:satOff val="9889"/>
                <a:lumOff val="109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Reducir el número de puntos de trayectorias recolectadas mediante el Algoritmo Douglas-</a:t>
          </a:r>
          <a:r>
            <a:rPr lang="es-ES" sz="1500" kern="1200" dirty="0" err="1"/>
            <a:t>Peucker</a:t>
          </a:r>
          <a:r>
            <a:rPr lang="es-ES" sz="1500" kern="1200" dirty="0"/>
            <a:t> para sintetizar la información mediante de servicios web.</a:t>
          </a:r>
          <a:endParaRPr lang="en-US" sz="1500" kern="1200" dirty="0"/>
        </a:p>
      </dsp:txBody>
      <dsp:txXfrm>
        <a:off x="1426054" y="2485921"/>
        <a:ext cx="6020007" cy="710301"/>
      </dsp:txXfrm>
    </dsp:sp>
    <dsp:sp modelId="{D2BA41B8-6277-4DC8-BF1C-BBEF5A9038FE}">
      <dsp:nvSpPr>
        <dsp:cNvPr id="0" name=""/>
        <dsp:cNvSpPr/>
      </dsp:nvSpPr>
      <dsp:spPr>
        <a:xfrm>
          <a:off x="913056" y="2328075"/>
          <a:ext cx="1025995" cy="1025995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rgbClr val="80C34F">
              <a:hueOff val="-718792"/>
              <a:satOff val="4944"/>
              <a:lumOff val="549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59820-655A-4C4D-BA57-28AF6E3C1A28}">
      <dsp:nvSpPr>
        <dsp:cNvPr id="0" name=""/>
        <dsp:cNvSpPr/>
      </dsp:nvSpPr>
      <dsp:spPr>
        <a:xfrm>
          <a:off x="1426054" y="3550565"/>
          <a:ext cx="6020007" cy="710301"/>
        </a:xfrm>
        <a:prstGeom prst="rect">
          <a:avLst/>
        </a:prstGeom>
        <a:gradFill rotWithShape="0">
          <a:gsLst>
            <a:gs pos="0">
              <a:schemeClr val="accent2">
                <a:hueOff val="-2156377"/>
                <a:satOff val="14833"/>
                <a:lumOff val="1646"/>
                <a:alphaOff val="0"/>
                <a:tint val="96000"/>
                <a:lumMod val="102000"/>
              </a:schemeClr>
            </a:gs>
            <a:gs pos="100000">
              <a:schemeClr val="accent2">
                <a:hueOff val="-2156377"/>
                <a:satOff val="14833"/>
                <a:lumOff val="164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Gestionar información y almacenarla en base de datos COUCHBASE proporcionada por la aplicación móvil, aplicación web y el dispositivo del bus.</a:t>
          </a:r>
          <a:endParaRPr lang="en-US" sz="1500" kern="1200" dirty="0"/>
        </a:p>
      </dsp:txBody>
      <dsp:txXfrm>
        <a:off x="1426054" y="3550565"/>
        <a:ext cx="6020007" cy="710301"/>
      </dsp:txXfrm>
    </dsp:sp>
    <dsp:sp modelId="{467F6063-EA98-42F7-81A6-C16728E52BE6}">
      <dsp:nvSpPr>
        <dsp:cNvPr id="0" name=""/>
        <dsp:cNvSpPr/>
      </dsp:nvSpPr>
      <dsp:spPr>
        <a:xfrm>
          <a:off x="913056" y="3392718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952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B2F3-333F-4BF1-B744-15DE83DEB919}">
      <dsp:nvSpPr>
        <dsp:cNvPr id="0" name=""/>
        <dsp:cNvSpPr/>
      </dsp:nvSpPr>
      <dsp:spPr>
        <a:xfrm>
          <a:off x="1158881" y="4615883"/>
          <a:ext cx="6287179" cy="710301"/>
        </a:xfrm>
        <a:prstGeom prst="rect">
          <a:avLst/>
        </a:prstGeom>
        <a:gradFill rotWithShape="0">
          <a:gsLst>
            <a:gs pos="0">
              <a:schemeClr val="accent2">
                <a:hueOff val="-2875169"/>
                <a:satOff val="19778"/>
                <a:lumOff val="2195"/>
                <a:alphaOff val="0"/>
                <a:tint val="96000"/>
                <a:lumMod val="102000"/>
              </a:schemeClr>
            </a:gs>
            <a:gs pos="100000">
              <a:schemeClr val="accent2">
                <a:hueOff val="-2875169"/>
                <a:satOff val="19778"/>
                <a:lumOff val="219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Identificar Paradas cercanas según la ubicación del usuario (App Móvil) mediante </a:t>
          </a:r>
          <a:r>
            <a:rPr lang="es-ES" sz="1500" kern="1200" dirty="0" err="1"/>
            <a:t>Queries</a:t>
          </a:r>
          <a:r>
            <a:rPr lang="es-ES" sz="1500" kern="1200" dirty="0"/>
            <a:t> Geográficos.</a:t>
          </a:r>
          <a:endParaRPr lang="en-US" sz="1500" kern="1200" dirty="0"/>
        </a:p>
      </dsp:txBody>
      <dsp:txXfrm>
        <a:off x="1158881" y="4615883"/>
        <a:ext cx="6287179" cy="710301"/>
      </dsp:txXfrm>
    </dsp:sp>
    <dsp:sp modelId="{E0A597EC-5C63-4736-A832-1FB28E5B06D0}">
      <dsp:nvSpPr>
        <dsp:cNvPr id="0" name=""/>
        <dsp:cNvSpPr/>
      </dsp:nvSpPr>
      <dsp:spPr>
        <a:xfrm>
          <a:off x="616957" y="4467696"/>
          <a:ext cx="1025995" cy="1025995"/>
        </a:xfrm>
        <a:prstGeom prst="roundRect">
          <a:avLst/>
        </a:prstGeom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E0916-453A-4CB8-BE46-6544C8F1A577}">
      <dsp:nvSpPr>
        <dsp:cNvPr id="0" name=""/>
        <dsp:cNvSpPr/>
      </dsp:nvSpPr>
      <dsp:spPr>
        <a:xfrm>
          <a:off x="574610" y="5681201"/>
          <a:ext cx="6871451" cy="710301"/>
        </a:xfrm>
        <a:prstGeom prst="rect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3802" tIns="38100" rIns="38100" bIns="3810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Realizar el cálculo aproximado del tiempo que tardará un Bus en llegar a una determinada parada.</a:t>
          </a:r>
          <a:r>
            <a:rPr lang="x-none" sz="1500" kern="1200" dirty="0"/>
            <a:t>  </a:t>
          </a:r>
          <a:r>
            <a:rPr lang="en-US" sz="1500" kern="1200" dirty="0" err="1"/>
            <a:t>Optimizar</a:t>
          </a:r>
          <a:r>
            <a:rPr lang="en-US" sz="1500" kern="1200" dirty="0"/>
            <a:t>.</a:t>
          </a:r>
        </a:p>
      </dsp:txBody>
      <dsp:txXfrm>
        <a:off x="574610" y="5681201"/>
        <a:ext cx="6871451" cy="710301"/>
      </dsp:txXfrm>
    </dsp:sp>
    <dsp:sp modelId="{5A1C2E6E-80FD-495A-998A-18E66AA25D4E}">
      <dsp:nvSpPr>
        <dsp:cNvPr id="0" name=""/>
        <dsp:cNvSpPr/>
      </dsp:nvSpPr>
      <dsp:spPr>
        <a:xfrm>
          <a:off x="61612" y="5523354"/>
          <a:ext cx="1025995" cy="1025995"/>
        </a:xfrm>
        <a:prstGeom prst="flowChartAlternateProcess">
          <a:avLst/>
        </a:prstGeom>
        <a:blipFill rotWithShape="0">
          <a:blip xmlns:r="http://schemas.openxmlformats.org/officeDocument/2006/relationships" r:embed="rId6"/>
          <a:srcRect/>
          <a:stretch>
            <a:fillRect l="-21000" r="-21000"/>
          </a:stretch>
        </a:blip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D1901-D00C-4EFB-9EC6-588DA842142A}">
      <dsp:nvSpPr>
        <dsp:cNvPr id="0" name=""/>
        <dsp:cNvSpPr/>
      </dsp:nvSpPr>
      <dsp:spPr>
        <a:xfrm rot="5400000">
          <a:off x="456711" y="2006164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C41F95-1B87-4FCC-89D1-CDB5DA5CF44E}">
      <dsp:nvSpPr>
        <dsp:cNvPr id="0" name=""/>
        <dsp:cNvSpPr/>
      </dsp:nvSpPr>
      <dsp:spPr>
        <a:xfrm>
          <a:off x="227446" y="2689009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Enfocarse en la Demanda</a:t>
          </a:r>
          <a:endParaRPr lang="en-US" sz="2300" kern="1200"/>
        </a:p>
      </dsp:txBody>
      <dsp:txXfrm>
        <a:off x="227446" y="2689009"/>
        <a:ext cx="2063280" cy="1808586"/>
      </dsp:txXfrm>
    </dsp:sp>
    <dsp:sp modelId="{41D56A95-D02A-4072-A20A-08699002BA87}">
      <dsp:nvSpPr>
        <dsp:cNvPr id="0" name=""/>
        <dsp:cNvSpPr/>
      </dsp:nvSpPr>
      <dsp:spPr>
        <a:xfrm>
          <a:off x="1901429" y="1837910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928905"/>
                <a:satOff val="914"/>
                <a:lumOff val="2059"/>
                <a:alphaOff val="0"/>
                <a:tint val="96000"/>
                <a:lumMod val="102000"/>
              </a:schemeClr>
            </a:gs>
            <a:gs pos="100000">
              <a:schemeClr val="accent5">
                <a:hueOff val="-928905"/>
                <a:satOff val="914"/>
                <a:lumOff val="205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928905"/>
              <a:satOff val="914"/>
              <a:lumOff val="2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C281D-91F9-42C6-8D9C-E9B86553AF6E}">
      <dsp:nvSpPr>
        <dsp:cNvPr id="0" name=""/>
        <dsp:cNvSpPr/>
      </dsp:nvSpPr>
      <dsp:spPr>
        <a:xfrm rot="5400000">
          <a:off x="2982570" y="1381138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857811"/>
                <a:satOff val="1829"/>
                <a:lumOff val="4118"/>
                <a:alphaOff val="0"/>
                <a:tint val="96000"/>
                <a:lumMod val="102000"/>
              </a:schemeClr>
            </a:gs>
            <a:gs pos="100000">
              <a:schemeClr val="accent5">
                <a:hueOff val="-1857811"/>
                <a:satOff val="1829"/>
                <a:lumOff val="411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1857811"/>
              <a:satOff val="1829"/>
              <a:lumOff val="411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1F666-E52D-41D0-9A5E-9761F7C3DBCA}">
      <dsp:nvSpPr>
        <dsp:cNvPr id="0" name=""/>
        <dsp:cNvSpPr/>
      </dsp:nvSpPr>
      <dsp:spPr>
        <a:xfrm>
          <a:off x="2753305" y="2063983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Uso de las TICs.</a:t>
          </a:r>
          <a:endParaRPr lang="en-US" sz="2300" kern="1200"/>
        </a:p>
      </dsp:txBody>
      <dsp:txXfrm>
        <a:off x="2753305" y="2063983"/>
        <a:ext cx="2063280" cy="1808586"/>
      </dsp:txXfrm>
    </dsp:sp>
    <dsp:sp modelId="{696F6B5E-FD3E-4B88-B2A9-63C4D830041F}">
      <dsp:nvSpPr>
        <dsp:cNvPr id="0" name=""/>
        <dsp:cNvSpPr/>
      </dsp:nvSpPr>
      <dsp:spPr>
        <a:xfrm>
          <a:off x="4427287" y="1212883"/>
          <a:ext cx="389298" cy="3892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786716"/>
                <a:satOff val="2743"/>
                <a:lumOff val="6177"/>
                <a:alphaOff val="0"/>
                <a:tint val="96000"/>
                <a:lumMod val="102000"/>
              </a:schemeClr>
            </a:gs>
            <a:gs pos="100000">
              <a:schemeClr val="accent5">
                <a:hueOff val="-2786716"/>
                <a:satOff val="2743"/>
                <a:lumOff val="6177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2786716"/>
              <a:satOff val="2743"/>
              <a:lumOff val="617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B2739-2BCF-49E1-8F6E-C2D6CC1A630F}">
      <dsp:nvSpPr>
        <dsp:cNvPr id="0" name=""/>
        <dsp:cNvSpPr/>
      </dsp:nvSpPr>
      <dsp:spPr>
        <a:xfrm rot="5400000">
          <a:off x="5508428" y="756112"/>
          <a:ext cx="1373461" cy="228540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715622"/>
                <a:satOff val="3658"/>
                <a:lumOff val="8236"/>
                <a:alphaOff val="0"/>
                <a:tint val="96000"/>
                <a:lumMod val="102000"/>
              </a:schemeClr>
            </a:gs>
            <a:gs pos="100000">
              <a:schemeClr val="accent5">
                <a:hueOff val="-3715622"/>
                <a:satOff val="3658"/>
                <a:lumOff val="823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5">
              <a:hueOff val="-3715622"/>
              <a:satOff val="3658"/>
              <a:lumOff val="823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317DB9-6ECA-4CD4-8F53-C843716FBFBD}">
      <dsp:nvSpPr>
        <dsp:cNvPr id="0" name=""/>
        <dsp:cNvSpPr/>
      </dsp:nvSpPr>
      <dsp:spPr>
        <a:xfrm>
          <a:off x="5279163" y="1438957"/>
          <a:ext cx="2063280" cy="1808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Coordinación de políticas ambientales y coordinación institucional.</a:t>
          </a:r>
          <a:endParaRPr lang="en-US" sz="2300" kern="1200" dirty="0"/>
        </a:p>
      </dsp:txBody>
      <dsp:txXfrm>
        <a:off x="5279163" y="1438957"/>
        <a:ext cx="2063280" cy="1808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7D5F-4F0B-4EDC-B510-DF8491CCD69D}">
      <dsp:nvSpPr>
        <dsp:cNvPr id="0" name=""/>
        <dsp:cNvSpPr/>
      </dsp:nvSpPr>
      <dsp:spPr>
        <a:xfrm>
          <a:off x="1217789" y="501703"/>
          <a:ext cx="974231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2DA3C-93A6-4EDE-9043-31007BE3D7E2}">
      <dsp:nvSpPr>
        <dsp:cNvPr id="0" name=""/>
        <dsp:cNvSpPr/>
      </dsp:nvSpPr>
      <dsp:spPr>
        <a:xfrm>
          <a:off x="225047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11313"/>
            <a:satOff val="2361"/>
            <a:lumOff val="15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11313"/>
              <a:satOff val="2361"/>
              <a:lumOff val="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FEB79-13B7-4F0D-9B10-630D67C5A568}">
      <dsp:nvSpPr>
        <dsp:cNvPr id="0" name=""/>
        <dsp:cNvSpPr/>
      </dsp:nvSpPr>
      <dsp:spPr>
        <a:xfrm>
          <a:off x="59427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741227" y="146956"/>
        <a:ext cx="709566" cy="709566"/>
      </dsp:txXfrm>
    </dsp:sp>
    <dsp:sp modelId="{F9B775A6-BD9F-4A47-873D-511DC8DF29C7}">
      <dsp:nvSpPr>
        <dsp:cNvPr id="0" name=""/>
        <dsp:cNvSpPr/>
      </dsp:nvSpPr>
      <dsp:spPr>
        <a:xfrm>
          <a:off x="0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22625"/>
            <a:satOff val="4723"/>
            <a:lumOff val="31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22625"/>
              <a:satOff val="4723"/>
              <a:lumOff val="3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Aplicación Móvil:</a:t>
          </a:r>
          <a:r>
            <a:rPr lang="es-ES" sz="1100" kern="1200"/>
            <a:t> Dispositivo Operativo Android con base de datos interna CouchBase lite.</a:t>
          </a:r>
          <a:endParaRPr lang="en-US" sz="1100" kern="1200"/>
        </a:p>
      </dsp:txBody>
      <dsp:txXfrm>
        <a:off x="0" y="1554590"/>
        <a:ext cx="2192021" cy="1542047"/>
      </dsp:txXfrm>
    </dsp:sp>
    <dsp:sp modelId="{F6435E6E-D9DD-4E60-BB7C-C62C2424AA60}">
      <dsp:nvSpPr>
        <dsp:cNvPr id="0" name=""/>
        <dsp:cNvSpPr/>
      </dsp:nvSpPr>
      <dsp:spPr>
        <a:xfrm>
          <a:off x="2435579" y="501703"/>
          <a:ext cx="2192021" cy="72"/>
        </a:xfrm>
        <a:prstGeom prst="rect">
          <a:avLst/>
        </a:prstGeom>
        <a:solidFill>
          <a:schemeClr val="accent2">
            <a:tint val="40000"/>
            <a:alpha val="90000"/>
            <a:hueOff val="-1233938"/>
            <a:satOff val="7084"/>
            <a:lumOff val="46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233938"/>
              <a:satOff val="7084"/>
              <a:lumOff val="4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25FED-E615-47B4-8456-F080C8B0227B}">
      <dsp:nvSpPr>
        <dsp:cNvPr id="0" name=""/>
        <dsp:cNvSpPr/>
      </dsp:nvSpPr>
      <dsp:spPr>
        <a:xfrm>
          <a:off x="468605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45251"/>
            <a:satOff val="9445"/>
            <a:lumOff val="62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645251"/>
              <a:satOff val="9445"/>
              <a:lumOff val="6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00E9A-ADDD-436F-BD1C-6D7A8E78BE73}">
      <dsp:nvSpPr>
        <dsp:cNvPr id="0" name=""/>
        <dsp:cNvSpPr/>
      </dsp:nvSpPr>
      <dsp:spPr>
        <a:xfrm>
          <a:off x="302985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1197987"/>
                <a:satOff val="8241"/>
                <a:lumOff val="915"/>
                <a:alphaOff val="0"/>
                <a:tint val="96000"/>
                <a:lumMod val="102000"/>
              </a:schemeClr>
            </a:gs>
            <a:gs pos="100000">
              <a:schemeClr val="accent2">
                <a:hueOff val="-1197987"/>
                <a:satOff val="8241"/>
                <a:lumOff val="91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3176807" y="146956"/>
        <a:ext cx="709566" cy="709566"/>
      </dsp:txXfrm>
    </dsp:sp>
    <dsp:sp modelId="{4EF00228-E3C7-48D9-B188-49E895DFEE11}">
      <dsp:nvSpPr>
        <dsp:cNvPr id="0" name=""/>
        <dsp:cNvSpPr/>
      </dsp:nvSpPr>
      <dsp:spPr>
        <a:xfrm>
          <a:off x="243557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056564"/>
            <a:satOff val="11806"/>
            <a:lumOff val="77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56564"/>
              <a:satOff val="11806"/>
              <a:lumOff val="7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Cliente/Administrador Web:</a:t>
          </a:r>
          <a:r>
            <a:rPr lang="es-ES" sz="1100" kern="1200"/>
            <a:t> HTML 5 con Spring.</a:t>
          </a:r>
          <a:endParaRPr lang="en-US" sz="1100" kern="1200"/>
        </a:p>
      </dsp:txBody>
      <dsp:txXfrm>
        <a:off x="2435579" y="1554590"/>
        <a:ext cx="2192021" cy="1542047"/>
      </dsp:txXfrm>
    </dsp:sp>
    <dsp:sp modelId="{A940F43A-EA3E-4663-94C8-00FEFBE36EBE}">
      <dsp:nvSpPr>
        <dsp:cNvPr id="0" name=""/>
        <dsp:cNvSpPr/>
      </dsp:nvSpPr>
      <dsp:spPr>
        <a:xfrm>
          <a:off x="4871159" y="501703"/>
          <a:ext cx="2192021" cy="72"/>
        </a:xfrm>
        <a:prstGeom prst="rect">
          <a:avLst/>
        </a:prstGeom>
        <a:solidFill>
          <a:schemeClr val="accent2">
            <a:tint val="40000"/>
            <a:alpha val="90000"/>
            <a:hueOff val="-2467877"/>
            <a:satOff val="14168"/>
            <a:lumOff val="93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467877"/>
              <a:satOff val="14168"/>
              <a:lumOff val="9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91ADD-E609-48DE-9FBE-205346E168F2}">
      <dsp:nvSpPr>
        <dsp:cNvPr id="0" name=""/>
        <dsp:cNvSpPr/>
      </dsp:nvSpPr>
      <dsp:spPr>
        <a:xfrm>
          <a:off x="7121635" y="419903"/>
          <a:ext cx="112036" cy="2104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879189"/>
            <a:satOff val="16529"/>
            <a:lumOff val="10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879189"/>
              <a:satOff val="16529"/>
              <a:lumOff val="10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9843-808A-49BE-98E8-22A88B4A9E70}">
      <dsp:nvSpPr>
        <dsp:cNvPr id="0" name=""/>
        <dsp:cNvSpPr/>
      </dsp:nvSpPr>
      <dsp:spPr>
        <a:xfrm>
          <a:off x="5465431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2395974"/>
                <a:satOff val="16481"/>
                <a:lumOff val="1829"/>
                <a:alphaOff val="0"/>
                <a:tint val="96000"/>
                <a:lumMod val="102000"/>
              </a:schemeClr>
            </a:gs>
            <a:gs pos="100000">
              <a:schemeClr val="accent2">
                <a:hueOff val="-2395974"/>
                <a:satOff val="16481"/>
                <a:lumOff val="1829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5612387" y="146956"/>
        <a:ext cx="709566" cy="709566"/>
      </dsp:txXfrm>
    </dsp:sp>
    <dsp:sp modelId="{5F5AA7FF-08DE-494B-94E0-5A72F00148C7}">
      <dsp:nvSpPr>
        <dsp:cNvPr id="0" name=""/>
        <dsp:cNvSpPr/>
      </dsp:nvSpPr>
      <dsp:spPr>
        <a:xfrm>
          <a:off x="487115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290502"/>
            <a:satOff val="18890"/>
            <a:lumOff val="124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290502"/>
              <a:satOff val="18890"/>
              <a:lumOff val="12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Prototipo de Hardware para el monitoreo del bus: </a:t>
          </a:r>
          <a:r>
            <a:rPr lang="es-ES" sz="1100" kern="1200"/>
            <a:t>Arduino, módulo GPRS (Sistema Global para las Comunicaciones Moviles), GPS (Sistema de Posicionamiento Global).</a:t>
          </a:r>
          <a:endParaRPr lang="en-US" sz="1100" kern="1200"/>
        </a:p>
      </dsp:txBody>
      <dsp:txXfrm>
        <a:off x="4871159" y="1554590"/>
        <a:ext cx="2192021" cy="1542047"/>
      </dsp:txXfrm>
    </dsp:sp>
    <dsp:sp modelId="{52786059-2A06-4A6A-990A-2A8510A6634C}">
      <dsp:nvSpPr>
        <dsp:cNvPr id="0" name=""/>
        <dsp:cNvSpPr/>
      </dsp:nvSpPr>
      <dsp:spPr>
        <a:xfrm>
          <a:off x="7306739" y="501703"/>
          <a:ext cx="1096010" cy="72"/>
        </a:xfrm>
        <a:prstGeom prst="rect">
          <a:avLst/>
        </a:prstGeom>
        <a:solidFill>
          <a:schemeClr val="accent2">
            <a:tint val="40000"/>
            <a:alpha val="90000"/>
            <a:hueOff val="-3701814"/>
            <a:satOff val="21251"/>
            <a:lumOff val="140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701814"/>
              <a:satOff val="21251"/>
              <a:lumOff val="1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A2D9C-76EB-4333-AFEF-0247115EF6B0}">
      <dsp:nvSpPr>
        <dsp:cNvPr id="0" name=""/>
        <dsp:cNvSpPr/>
      </dsp:nvSpPr>
      <dsp:spPr>
        <a:xfrm>
          <a:off x="7901010" y="0"/>
          <a:ext cx="1003478" cy="1003478"/>
        </a:xfrm>
        <a:prstGeom prst="ellipse">
          <a:avLst/>
        </a:prstGeom>
        <a:gradFill rotWithShape="0">
          <a:gsLst>
            <a:gs pos="0">
              <a:schemeClr val="accent2">
                <a:hueOff val="-3593961"/>
                <a:satOff val="24722"/>
                <a:lumOff val="2744"/>
                <a:alphaOff val="0"/>
                <a:tint val="96000"/>
                <a:lumMod val="102000"/>
              </a:schemeClr>
            </a:gs>
            <a:gs pos="100000">
              <a:schemeClr val="accent2">
                <a:hueOff val="-3593961"/>
                <a:satOff val="24722"/>
                <a:lumOff val="274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941" tIns="38941" rIns="38941" bIns="38941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4</a:t>
          </a:r>
        </a:p>
      </dsp:txBody>
      <dsp:txXfrm>
        <a:off x="8047966" y="146956"/>
        <a:ext cx="709566" cy="709566"/>
      </dsp:txXfrm>
    </dsp:sp>
    <dsp:sp modelId="{B4D235E6-A785-4879-891C-A253C9718061}">
      <dsp:nvSpPr>
        <dsp:cNvPr id="0" name=""/>
        <dsp:cNvSpPr/>
      </dsp:nvSpPr>
      <dsp:spPr>
        <a:xfrm>
          <a:off x="7306739" y="1169078"/>
          <a:ext cx="2192021" cy="192755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9" tIns="165100" rIns="1729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Web Services: </a:t>
          </a:r>
          <a:r>
            <a:rPr lang="es-ES" sz="1100" kern="1200"/>
            <a:t>Capa de servicios Web y Geográfico</a:t>
          </a:r>
          <a:endParaRPr lang="en-US" sz="1100" kern="1200"/>
        </a:p>
      </dsp:txBody>
      <dsp:txXfrm>
        <a:off x="7306739" y="1554590"/>
        <a:ext cx="2192021" cy="1542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DDE5-FA15-4169-98DD-11A496759EF1}">
      <dsp:nvSpPr>
        <dsp:cNvPr id="0" name=""/>
        <dsp:cNvSpPr/>
      </dsp:nvSpPr>
      <dsp:spPr>
        <a:xfrm>
          <a:off x="2228755" y="20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CouchBase (Base de Datos Documental).</a:t>
          </a:r>
          <a:endParaRPr lang="en-US" sz="1100" kern="1200"/>
        </a:p>
      </dsp:txBody>
      <dsp:txXfrm>
        <a:off x="2737596" y="207"/>
        <a:ext cx="1017682" cy="1679175"/>
      </dsp:txXfrm>
    </dsp:sp>
    <dsp:sp modelId="{41DFF8B5-98F5-4710-8731-EC83EDEA25BA}">
      <dsp:nvSpPr>
        <dsp:cNvPr id="0" name=""/>
        <dsp:cNvSpPr/>
      </dsp:nvSpPr>
      <dsp:spPr>
        <a:xfrm rot="5400000">
          <a:off x="3763566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SpringBoot (Framework)</a:t>
          </a:r>
          <a:endParaRPr lang="en-US" sz="1100" kern="1200"/>
        </a:p>
      </dsp:txBody>
      <dsp:txXfrm rot="-5400000">
        <a:off x="4119756" y="2043858"/>
        <a:ext cx="1679175" cy="1017682"/>
      </dsp:txXfrm>
    </dsp:sp>
    <dsp:sp modelId="{18DD3805-2A95-49DC-A6A6-ABF98897094C}">
      <dsp:nvSpPr>
        <dsp:cNvPr id="0" name=""/>
        <dsp:cNvSpPr/>
      </dsp:nvSpPr>
      <dsp:spPr>
        <a:xfrm rot="10800000">
          <a:off x="2228755" y="3069828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JPA (Framework)</a:t>
          </a:r>
          <a:endParaRPr lang="en-US" sz="1100" kern="1200"/>
        </a:p>
      </dsp:txBody>
      <dsp:txXfrm rot="10800000">
        <a:off x="2737596" y="3426017"/>
        <a:ext cx="1017682" cy="1679175"/>
      </dsp:txXfrm>
    </dsp:sp>
    <dsp:sp modelId="{09AA7176-4F36-42DD-9F80-B1864A2887A7}">
      <dsp:nvSpPr>
        <dsp:cNvPr id="0" name=""/>
        <dsp:cNvSpPr/>
      </dsp:nvSpPr>
      <dsp:spPr>
        <a:xfrm rot="16200000">
          <a:off x="693944" y="1535017"/>
          <a:ext cx="2035364" cy="2035364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Maven (Herramienta de Software Java)</a:t>
          </a:r>
          <a:endParaRPr lang="en-US" sz="1100" kern="1200"/>
        </a:p>
      </dsp:txBody>
      <dsp:txXfrm rot="5400000">
        <a:off x="693945" y="2043858"/>
        <a:ext cx="1679175" cy="1017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C1E5-686B-4C70-A8BE-64607223092E}">
      <dsp:nvSpPr>
        <dsp:cNvPr id="0" name=""/>
        <dsp:cNvSpPr/>
      </dsp:nvSpPr>
      <dsp:spPr>
        <a:xfrm>
          <a:off x="332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Servicios Web Basados en  API REST.</a:t>
          </a:r>
          <a:endParaRPr lang="en-US" sz="1500" kern="1200"/>
        </a:p>
      </dsp:txBody>
      <dsp:txXfrm>
        <a:off x="3329" y="1245431"/>
        <a:ext cx="1802899" cy="1514435"/>
      </dsp:txXfrm>
    </dsp:sp>
    <dsp:sp modelId="{2479381B-9899-4B50-A15D-9E02115FDAF7}">
      <dsp:nvSpPr>
        <dsp:cNvPr id="0" name=""/>
        <dsp:cNvSpPr/>
      </dsp:nvSpPr>
      <dsp:spPr>
        <a:xfrm>
          <a:off x="52617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7062" y="649587"/>
        <a:ext cx="535433" cy="535433"/>
      </dsp:txXfrm>
    </dsp:sp>
    <dsp:sp modelId="{D0EB5210-9E96-4DC3-9B3A-B83972438B27}">
      <dsp:nvSpPr>
        <dsp:cNvPr id="0" name=""/>
        <dsp:cNvSpPr/>
      </dsp:nvSpPr>
      <dsp:spPr>
        <a:xfrm>
          <a:off x="332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409AA1-E724-4DD0-B050-65F172FDFF39}">
      <dsp:nvSpPr>
        <dsp:cNvPr id="0" name=""/>
        <dsp:cNvSpPr/>
      </dsp:nvSpPr>
      <dsp:spPr>
        <a:xfrm>
          <a:off x="198651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Comunicación con la Base de datos documental (CouchBase).</a:t>
          </a:r>
          <a:endParaRPr lang="en-US" sz="1500" kern="1200"/>
        </a:p>
      </dsp:txBody>
      <dsp:txXfrm>
        <a:off x="1986519" y="1245431"/>
        <a:ext cx="1802899" cy="1514435"/>
      </dsp:txXfrm>
    </dsp:sp>
    <dsp:sp modelId="{D82C1C4E-0CA7-4194-AADD-2B277B0BE75E}">
      <dsp:nvSpPr>
        <dsp:cNvPr id="0" name=""/>
        <dsp:cNvSpPr/>
      </dsp:nvSpPr>
      <dsp:spPr>
        <a:xfrm>
          <a:off x="250936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20252" y="649587"/>
        <a:ext cx="535433" cy="535433"/>
      </dsp:txXfrm>
    </dsp:sp>
    <dsp:sp modelId="{D898F22A-C455-4245-B238-21A6632471F4}">
      <dsp:nvSpPr>
        <dsp:cNvPr id="0" name=""/>
        <dsp:cNvSpPr/>
      </dsp:nvSpPr>
      <dsp:spPr>
        <a:xfrm>
          <a:off x="198651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2A446D-CF66-445E-A2B5-9A306AC79EB0}">
      <dsp:nvSpPr>
        <dsp:cNvPr id="0" name=""/>
        <dsp:cNvSpPr/>
      </dsp:nvSpPr>
      <dsp:spPr>
        <a:xfrm>
          <a:off x="396970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Manipulación de datos en general.</a:t>
          </a:r>
          <a:endParaRPr lang="en-US" sz="1500" kern="1200"/>
        </a:p>
      </dsp:txBody>
      <dsp:txXfrm>
        <a:off x="3969709" y="1245431"/>
        <a:ext cx="1802899" cy="1514435"/>
      </dsp:txXfrm>
    </dsp:sp>
    <dsp:sp modelId="{534B388C-24B3-4EE0-B04A-258885107BEA}">
      <dsp:nvSpPr>
        <dsp:cNvPr id="0" name=""/>
        <dsp:cNvSpPr/>
      </dsp:nvSpPr>
      <dsp:spPr>
        <a:xfrm>
          <a:off x="449255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603442" y="649587"/>
        <a:ext cx="535433" cy="535433"/>
      </dsp:txXfrm>
    </dsp:sp>
    <dsp:sp modelId="{82924A69-5A9F-4308-9F36-440A50EDE0FB}">
      <dsp:nvSpPr>
        <dsp:cNvPr id="0" name=""/>
        <dsp:cNvSpPr/>
      </dsp:nvSpPr>
      <dsp:spPr>
        <a:xfrm>
          <a:off x="396970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16343A-E562-4A62-B69A-BA5D63954A6B}">
      <dsp:nvSpPr>
        <dsp:cNvPr id="0" name=""/>
        <dsp:cNvSpPr/>
      </dsp:nvSpPr>
      <dsp:spPr>
        <a:xfrm>
          <a:off x="595289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Compartir información geográfica (servicios WFS)</a:t>
          </a:r>
          <a:endParaRPr lang="en-US" sz="1500" kern="1200"/>
        </a:p>
      </dsp:txBody>
      <dsp:txXfrm>
        <a:off x="5952899" y="1245431"/>
        <a:ext cx="1802899" cy="1514435"/>
      </dsp:txXfrm>
    </dsp:sp>
    <dsp:sp modelId="{B06C906A-9618-4710-8C57-032F7D8DCD13}">
      <dsp:nvSpPr>
        <dsp:cNvPr id="0" name=""/>
        <dsp:cNvSpPr/>
      </dsp:nvSpPr>
      <dsp:spPr>
        <a:xfrm>
          <a:off x="647574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86632" y="649587"/>
        <a:ext cx="535433" cy="535433"/>
      </dsp:txXfrm>
    </dsp:sp>
    <dsp:sp modelId="{E8B74604-853B-445F-9246-38097A00B248}">
      <dsp:nvSpPr>
        <dsp:cNvPr id="0" name=""/>
        <dsp:cNvSpPr/>
      </dsp:nvSpPr>
      <dsp:spPr>
        <a:xfrm>
          <a:off x="595289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6FFCDE-D1DB-491D-B613-D0795562FF54}">
      <dsp:nvSpPr>
        <dsp:cNvPr id="0" name=""/>
        <dsp:cNvSpPr/>
      </dsp:nvSpPr>
      <dsp:spPr>
        <a:xfrm>
          <a:off x="7936089" y="286289"/>
          <a:ext cx="1802899" cy="2524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Minimizar los puntos obtenidos de las rutas de transporte.</a:t>
          </a:r>
          <a:endParaRPr lang="en-US" sz="1500" kern="1200"/>
        </a:p>
      </dsp:txBody>
      <dsp:txXfrm>
        <a:off x="7936089" y="1245431"/>
        <a:ext cx="1802899" cy="1514435"/>
      </dsp:txXfrm>
    </dsp:sp>
    <dsp:sp modelId="{7DDD1664-1705-450A-81E0-179C6C9880EF}">
      <dsp:nvSpPr>
        <dsp:cNvPr id="0" name=""/>
        <dsp:cNvSpPr/>
      </dsp:nvSpPr>
      <dsp:spPr>
        <a:xfrm>
          <a:off x="8458930" y="538695"/>
          <a:ext cx="757217" cy="7572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69822" y="649587"/>
        <a:ext cx="535433" cy="535433"/>
      </dsp:txXfrm>
    </dsp:sp>
    <dsp:sp modelId="{137D1543-A9D6-45B9-8333-7AC479928F9A}">
      <dsp:nvSpPr>
        <dsp:cNvPr id="0" name=""/>
        <dsp:cNvSpPr/>
      </dsp:nvSpPr>
      <dsp:spPr>
        <a:xfrm>
          <a:off x="7936089" y="2810276"/>
          <a:ext cx="1802899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17B25-8FEC-49DA-903D-20615E600127}">
      <dsp:nvSpPr>
        <dsp:cNvPr id="0" name=""/>
        <dsp:cNvSpPr/>
      </dsp:nvSpPr>
      <dsp:spPr>
        <a:xfrm>
          <a:off x="1349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00CD3-DA1A-4196-BF22-DE95CA8AFA38}">
      <dsp:nvSpPr>
        <dsp:cNvPr id="0" name=""/>
        <dsp:cNvSpPr/>
      </dsp:nvSpPr>
      <dsp:spPr>
        <a:xfrm>
          <a:off x="479454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Api REST</a:t>
          </a:r>
        </a:p>
      </dsp:txBody>
      <dsp:txXfrm>
        <a:off x="479454" y="2093693"/>
        <a:ext cx="2038240" cy="489823"/>
      </dsp:txXfrm>
    </dsp:sp>
    <dsp:sp modelId="{E41F03E5-EBED-4949-956C-E155B7801ED4}">
      <dsp:nvSpPr>
        <dsp:cNvPr id="0" name=""/>
        <dsp:cNvSpPr/>
      </dsp:nvSpPr>
      <dsp:spPr>
        <a:xfrm>
          <a:off x="2805826" y="662641"/>
          <a:ext cx="2365365" cy="17479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0FCBB-B644-463B-9C21-DE54F89AC27E}">
      <dsp:nvSpPr>
        <dsp:cNvPr id="0" name=""/>
        <dsp:cNvSpPr/>
      </dsp:nvSpPr>
      <dsp:spPr>
        <a:xfrm>
          <a:off x="3283932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Tráfico de Buses</a:t>
          </a:r>
        </a:p>
      </dsp:txBody>
      <dsp:txXfrm>
        <a:off x="3283932" y="2093693"/>
        <a:ext cx="2038240" cy="489823"/>
      </dsp:txXfrm>
    </dsp:sp>
    <dsp:sp modelId="{551B9743-0495-4F20-BD65-0E4E97F5D18E}">
      <dsp:nvSpPr>
        <dsp:cNvPr id="0" name=""/>
        <dsp:cNvSpPr/>
      </dsp:nvSpPr>
      <dsp:spPr>
        <a:xfrm>
          <a:off x="5610304" y="662641"/>
          <a:ext cx="2365365" cy="174799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CDC0D-60BB-4871-8971-930A2D8CD30D}">
      <dsp:nvSpPr>
        <dsp:cNvPr id="0" name=""/>
        <dsp:cNvSpPr/>
      </dsp:nvSpPr>
      <dsp:spPr>
        <a:xfrm>
          <a:off x="6088410" y="2093693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Algoritmo Douglas </a:t>
          </a:r>
          <a:r>
            <a:rPr lang="es-419" sz="1500" kern="1200" dirty="0" err="1"/>
            <a:t>Peucker</a:t>
          </a:r>
          <a:r>
            <a:rPr lang="es-419" sz="1500" kern="1200" dirty="0"/>
            <a:t> </a:t>
          </a:r>
        </a:p>
      </dsp:txBody>
      <dsp:txXfrm>
        <a:off x="6088410" y="2093693"/>
        <a:ext cx="2038240" cy="489823"/>
      </dsp:txXfrm>
    </dsp:sp>
    <dsp:sp modelId="{121EFC9D-BF67-4B46-8AEB-CD71913BD8F3}">
      <dsp:nvSpPr>
        <dsp:cNvPr id="0" name=""/>
        <dsp:cNvSpPr/>
      </dsp:nvSpPr>
      <dsp:spPr>
        <a:xfrm>
          <a:off x="1349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DF296-1512-4CE9-837C-63E5E50C2487}">
      <dsp:nvSpPr>
        <dsp:cNvPr id="0" name=""/>
        <dsp:cNvSpPr/>
      </dsp:nvSpPr>
      <dsp:spPr>
        <a:xfrm>
          <a:off x="479454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Comunicación</a:t>
          </a:r>
        </a:p>
      </dsp:txBody>
      <dsp:txXfrm>
        <a:off x="479454" y="4266202"/>
        <a:ext cx="2038240" cy="489823"/>
      </dsp:txXfrm>
    </dsp:sp>
    <dsp:sp modelId="{69B1ED19-1AD9-4D48-8BBC-0FD90B36983E}">
      <dsp:nvSpPr>
        <dsp:cNvPr id="0" name=""/>
        <dsp:cNvSpPr/>
      </dsp:nvSpPr>
      <dsp:spPr>
        <a:xfrm>
          <a:off x="2805826" y="2835150"/>
          <a:ext cx="2365365" cy="1747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A4758-58AB-45D3-92F0-6DF981DC9CA8}">
      <dsp:nvSpPr>
        <dsp:cNvPr id="0" name=""/>
        <dsp:cNvSpPr/>
      </dsp:nvSpPr>
      <dsp:spPr>
        <a:xfrm>
          <a:off x="3343571" y="4312618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419" sz="1500" kern="1200" dirty="0"/>
            <a:t>Calculo de Tiempo</a:t>
          </a:r>
        </a:p>
      </dsp:txBody>
      <dsp:txXfrm>
        <a:off x="3343571" y="4312618"/>
        <a:ext cx="2038240" cy="489823"/>
      </dsp:txXfrm>
    </dsp:sp>
    <dsp:sp modelId="{6D30C81E-7269-4F02-8C9F-A9AB920A39FC}">
      <dsp:nvSpPr>
        <dsp:cNvPr id="0" name=""/>
        <dsp:cNvSpPr/>
      </dsp:nvSpPr>
      <dsp:spPr>
        <a:xfrm>
          <a:off x="5610304" y="2835150"/>
          <a:ext cx="2365365" cy="1747996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EE7C1-F554-4331-A719-F4C2FF039D36}">
      <dsp:nvSpPr>
        <dsp:cNvPr id="0" name=""/>
        <dsp:cNvSpPr/>
      </dsp:nvSpPr>
      <dsp:spPr>
        <a:xfrm>
          <a:off x="6088410" y="4266202"/>
          <a:ext cx="2038240" cy="489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s-419" sz="1500" kern="1200" dirty="0"/>
        </a:p>
      </dsp:txBody>
      <dsp:txXfrm>
        <a:off x="6088410" y="4266202"/>
        <a:ext cx="2038240" cy="48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197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134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02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9590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15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018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849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169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511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94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09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92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930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7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9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3E26FC-4464-4D25-BEB2-A63A47AF94DC}" type="datetimeFigureOut">
              <a:rPr lang="es-EC" smtClean="0"/>
              <a:t>19/8/2019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2F8DE-9CF9-47BF-86D8-C0BCED85B30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3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0EA3B-1656-4995-8D5B-8C483A37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44" y="1131358"/>
            <a:ext cx="6729522" cy="4595283"/>
          </a:xfrm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3600" b="1" dirty="0"/>
              <a:t>DESARROLLO DEL SISTEMA DE MAPEO Y VISUALIZACIÓN DE RUTAS DE BUSES URBANOS DE LA PROVINVIA DE SANTA ELENA PARA LA AGENCIA NACIONAL DE TRÁNSITO :</a:t>
            </a:r>
            <a:r>
              <a:rPr lang="es-ES" sz="3600" dirty="0"/>
              <a:t>  CAPA DE SERVICIOS WEB Y GEOGRÁFICO.</a:t>
            </a:r>
            <a:endParaRPr lang="es-EC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1C6CF-102B-4BAC-A40F-D60C9CC3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778" y="4250732"/>
            <a:ext cx="3378100" cy="1927646"/>
          </a:xfrm>
        </p:spPr>
        <p:txBody>
          <a:bodyPr anchor="ctr">
            <a:normAutofit/>
          </a:bodyPr>
          <a:lstStyle/>
          <a:p>
            <a:pPr algn="l"/>
            <a:r>
              <a:rPr lang="es-EC" dirty="0"/>
              <a:t>AUTOR:</a:t>
            </a:r>
          </a:p>
          <a:p>
            <a:pPr algn="l"/>
            <a:r>
              <a:rPr lang="es-EC" dirty="0"/>
              <a:t> 	Gonzalez Tigrero Davids</a:t>
            </a:r>
          </a:p>
          <a:p>
            <a:pPr algn="l"/>
            <a:r>
              <a:rPr lang="es-EC" dirty="0"/>
              <a:t>TUTOR:</a:t>
            </a:r>
          </a:p>
          <a:p>
            <a:pPr algn="l"/>
            <a:r>
              <a:rPr lang="es-EC" dirty="0"/>
              <a:t>	Ing. Sánchez Vera Iván</a:t>
            </a:r>
          </a:p>
        </p:txBody>
      </p:sp>
      <p:pic>
        <p:nvPicPr>
          <p:cNvPr id="6" name="Imagen 5" descr="Imagen que contiene casa de apuestas, sala&#10;&#10;Descripción generada con confianza alta">
            <a:extLst>
              <a:ext uri="{FF2B5EF4-FFF2-40B4-BE49-F238E27FC236}">
                <a16:creationId xmlns:a16="http://schemas.microsoft.com/office/drawing/2014/main" id="{CB111F69-8447-4C7E-A878-6AFB3E6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68" y="-198936"/>
            <a:ext cx="4250732" cy="4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Con el fin de…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Los agentes, podrán llevar un control de los buses a quienes los usuarios han reportado exceso de velocidad y la cantidad de pasajeros que viajan en la unidad de transporte entre otras alternativas</a:t>
            </a:r>
          </a:p>
          <a:p>
            <a:pPr algn="just"/>
            <a:r>
              <a:rPr lang="es-ES" sz="2000" dirty="0"/>
              <a:t>Usuarios visualizaran en tiempo real las rutas de transporte de las distintas líneas, además de las paradas oficiales y los tiempos de llegada de las unidades de transporte entre otras funciones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13477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C22F81-AB7A-4D41-9F01-D7028BA0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0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Según “Hábitat III”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C562E4-4DB7-4E76-9ED9-76CB8A456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91084"/>
              </p:ext>
            </p:extLst>
          </p:nvPr>
        </p:nvGraphicFramePr>
        <p:xfrm>
          <a:off x="4544018" y="489099"/>
          <a:ext cx="7343182" cy="57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50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BDBAFB-2D57-4077-B568-C26EA01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s-EC" sz="3200" dirty="0">
                <a:solidFill>
                  <a:srgbClr val="FFFFFF"/>
                </a:solidFill>
              </a:rPr>
              <a:t>Según el Plan Nacional del Buen Vivir…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840F78AF-459F-4D4E-A6AE-01A55DB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708" y="685801"/>
            <a:ext cx="7099316" cy="5105400"/>
          </a:xfrm>
        </p:spPr>
        <p:txBody>
          <a:bodyPr>
            <a:normAutofit/>
          </a:bodyPr>
          <a:lstStyle/>
          <a:p>
            <a:pPr algn="just"/>
            <a:r>
              <a:rPr lang="es-EC" sz="2000" dirty="0"/>
              <a:t>Derechos para todos durante toda la Vida</a:t>
            </a:r>
          </a:p>
          <a:p>
            <a:pPr lvl="1" algn="just"/>
            <a:r>
              <a:rPr lang="es-EC" sz="1600" dirty="0"/>
              <a:t>Garantizar una vida digan con iguales oportunidades para todas las personas.</a:t>
            </a:r>
          </a:p>
          <a:p>
            <a:pPr algn="just"/>
            <a:r>
              <a:rPr lang="es-EC" sz="2000" dirty="0"/>
              <a:t>Economía al servicio de la Sociedad.</a:t>
            </a:r>
          </a:p>
          <a:p>
            <a:pPr lvl="1" algn="just"/>
            <a:r>
              <a:rPr lang="es-EC" sz="1600" dirty="0"/>
              <a:t>Impulsar la Productividad y competitividad para el crecimiento económico sostenible de manera redistributiva y solidaria.</a:t>
            </a:r>
          </a:p>
        </p:txBody>
      </p:sp>
    </p:spTree>
    <p:extLst>
      <p:ext uri="{BB962C8B-B14F-4D97-AF65-F5344CB8AC3E}">
        <p14:creationId xmlns:p14="http://schemas.microsoft.com/office/powerpoint/2010/main" val="40950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9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D4C9-FD22-4139-A5A2-1437A2B23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r="19466" b="2"/>
          <a:stretch/>
        </p:blipFill>
        <p:spPr>
          <a:xfrm>
            <a:off x="6802095" y="26204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42DEF-CFF9-4024-BD67-80097CA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METODOLOGIA DE INVESTIGACION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6BB31-8535-4256-9A3D-57A3AD59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sz="1900" dirty="0"/>
              <a:t>Entrevistas: Personal de la ANT y Presidentes de Cooperativas.</a:t>
            </a:r>
            <a:endParaRPr lang="es-EC" sz="1900" dirty="0"/>
          </a:p>
          <a:p>
            <a:pPr algn="just">
              <a:lnSpc>
                <a:spcPct val="90000"/>
              </a:lnSpc>
            </a:pPr>
            <a:r>
              <a:rPr lang="es-ES" sz="1900" dirty="0"/>
              <a:t>Encuestas: Personas que usan diariamente el Transporte público.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211750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17AE4B1-D537-4808-A0AA-7C8A437C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C94C7-7C50-4550-9EE3-00D86B6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s-EC" dirty="0"/>
              <a:t>METODOLOGIA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CD097-7F80-4BF3-87B1-06C270DC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Se aplicará una metodología de desarrollo iterativo que implica: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Recopilar los requisitos mediante la observación y las entrevistas.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Analizar la información recopilada y diseñar un modelo de solución.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desarrollo en la cual se realiza el diseño y la codificación de los procesos.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prueba en el que se corrige posibles errores en la aplicación.</a:t>
            </a:r>
            <a:endParaRPr lang="es-EC" sz="1900" dirty="0"/>
          </a:p>
          <a:p>
            <a:pPr lvl="0">
              <a:lnSpc>
                <a:spcPct val="90000"/>
              </a:lnSpc>
            </a:pPr>
            <a:r>
              <a:rPr lang="es-ES" sz="1900" dirty="0"/>
              <a:t>Fase de implementación, en esta fase el sistema queda de manera funcional y libre de errores.</a:t>
            </a:r>
            <a:endParaRPr lang="es-EC" sz="1900" dirty="0"/>
          </a:p>
        </p:txBody>
      </p:sp>
    </p:spTree>
    <p:extLst>
      <p:ext uri="{BB962C8B-B14F-4D97-AF65-F5344CB8AC3E}">
        <p14:creationId xmlns:p14="http://schemas.microsoft.com/office/powerpoint/2010/main" val="61005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SOLUCION</a:t>
            </a:r>
          </a:p>
        </p:txBody>
      </p:sp>
    </p:spTree>
    <p:extLst>
      <p:ext uri="{BB962C8B-B14F-4D97-AF65-F5344CB8AC3E}">
        <p14:creationId xmlns:p14="http://schemas.microsoft.com/office/powerpoint/2010/main" val="17373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52A5-FEC9-46DD-9F94-6D955EB9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/>
              <a:t>MODULOS</a:t>
            </a:r>
            <a:endParaRPr lang="es-EC" dirty="0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C1106E1B-3CC1-46F5-B87E-90260C188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47320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8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4D4F54F-446E-452E-A4E5-1A119E404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59872"/>
            <a:ext cx="6202778" cy="4450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34D41D-CEAE-4A5C-9005-69CBBF75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8809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46EF1-75DA-40FB-89B7-FAF81E2B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920697"/>
            <a:ext cx="6237359" cy="272884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C0C3E-4232-48B1-BD3C-68B0D458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1866899"/>
            <a:ext cx="2812387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Capa de Servicios Web/Geográfico</a:t>
            </a:r>
            <a:r>
              <a:rPr lang="es-ES" sz="1800" dirty="0"/>
              <a:t>. Dicha capa de servicios permitirá la consulta/manipulación de datos de manera segura.</a:t>
            </a: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31995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9547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2720C3-4A9F-48AD-8F67-56A90D0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sz="2500" dirty="0">
                <a:solidFill>
                  <a:srgbClr val="FFFFFF"/>
                </a:solidFill>
              </a:rPr>
              <a:t>HERRAMIENTAS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C58BC8-C8A0-49CC-90DF-F280F437D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3477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FE572-360C-4577-A8CC-F3897C5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s-EC"/>
              <a:t>A desarrollar…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D334956-32FA-4984-9C28-464D74CA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979824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68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5907" y="2535331"/>
            <a:ext cx="2717116" cy="27171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RESULTADOS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6EF74D-E940-4FE9-8979-CF518131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855356" cy="37930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Api REST capaz de gestionar información geográfica: estado actual de buses (Velocidad, </a:t>
            </a:r>
            <a:r>
              <a:rPr lang="es-ES" dirty="0" err="1"/>
              <a:t>Num</a:t>
            </a:r>
            <a:r>
              <a:rPr lang="es-ES" dirty="0"/>
              <a:t> Usuarios, </a:t>
            </a:r>
            <a:r>
              <a:rPr lang="es-ES" dirty="0" err="1"/>
              <a:t>Linea</a:t>
            </a:r>
            <a:r>
              <a:rPr lang="es-ES" dirty="0"/>
              <a:t>, posición actual), Rutas, Historial de Buses, ubicación de paradas.</a:t>
            </a:r>
          </a:p>
          <a:p>
            <a:pPr>
              <a:lnSpc>
                <a:spcPct val="90000"/>
              </a:lnSpc>
            </a:pPr>
            <a:r>
              <a:rPr lang="es-ES" dirty="0"/>
              <a:t>Api REST capaz de procesar tiempos de llegada a una parada en base a un histórico.</a:t>
            </a:r>
            <a:endParaRPr lang="es-EC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13B281-FC52-4221-B69E-6B464CBE8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6E8C5A-F4CF-49A5-9A6B-AAF67F4C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055" y="1772262"/>
            <a:ext cx="3616779" cy="27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7640"/>
            <a:ext cx="10018713" cy="899160"/>
          </a:xfrm>
        </p:spPr>
        <p:txBody>
          <a:bodyPr/>
          <a:lstStyle/>
          <a:p>
            <a:r>
              <a:rPr lang="es-EC" dirty="0"/>
              <a:t>CONCLUSIONES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5213F5B-54B8-4134-811C-1472263B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94" y="1315826"/>
            <a:ext cx="2105391" cy="1183704"/>
          </a:xfrm>
          <a:prstGeom prst="rect">
            <a:avLst/>
          </a:prstGeom>
        </p:spPr>
      </p:pic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503656DD-5C20-48FD-AB12-16BF3D265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089098"/>
              </p:ext>
            </p:extLst>
          </p:nvPr>
        </p:nvGraphicFramePr>
        <p:xfrm>
          <a:off x="1357086" y="274855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33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6A9D-7E7F-415A-90A4-B9B754B5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499"/>
            <a:ext cx="10018713" cy="1298667"/>
          </a:xfrm>
        </p:spPr>
        <p:txBody>
          <a:bodyPr/>
          <a:lstStyle/>
          <a:p>
            <a:r>
              <a:rPr lang="es-EC" dirty="0"/>
              <a:t>RECOMENDACIONES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C10CD3B-2272-468C-A7F2-4C1F0872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2639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CB6C-AFAF-4C56-9BC5-E804168F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356838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950867" cy="5538019"/>
          </a:xfrm>
        </p:spPr>
        <p:txBody>
          <a:bodyPr>
            <a:normAutofit/>
          </a:bodyPr>
          <a:lstStyle/>
          <a:p>
            <a:r>
              <a:rPr lang="es-EC" dirty="0"/>
              <a:t>ANT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30" y="612056"/>
            <a:ext cx="8704205" cy="591231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“Planificar, regular y controlar la gestión del Transporte Terrestre, Tránsito y Seguridad Vial”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Gestionar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Controlar</a:t>
            </a:r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>
              <a:lnSpc>
                <a:spcPct val="90000"/>
              </a:lnSpc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Criticas por usuarios de Transporte Público.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700" dirty="0"/>
              <a:t>PROPOSITOS</a:t>
            </a:r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S" sz="1700" dirty="0"/>
          </a:p>
          <a:p>
            <a:pPr marL="0" indent="0">
              <a:lnSpc>
                <a:spcPct val="90000"/>
              </a:lnSpc>
              <a:buNone/>
            </a:pPr>
            <a:endParaRPr lang="es-EC" sz="17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361319-EE09-40A1-9875-63144BBE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0" y="1202118"/>
            <a:ext cx="4886889" cy="168597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scene3d>
            <a:camera prst="perspectiveLeft"/>
            <a:lightRig rig="threePt" dir="t"/>
          </a:scene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F327AC-6B62-4F72-8D09-FF7E73EC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38" y="3839901"/>
            <a:ext cx="4146310" cy="23322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EB2464-C94E-4E51-B591-0B1FED4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41" y="3839901"/>
            <a:ext cx="3403548" cy="24060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9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0D2A5-7C78-4C83-A40B-4DE3769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3" r="2184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097510-1501-49D7-AA39-1FD26358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s-EC"/>
              <a:t>Transportación Urbana: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2D85A-40AD-4100-86F3-7D9E0BA0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s-ES" sz="2000" dirty="0"/>
              <a:t>Infraestructura de trasportación en el área urbana compuesta de 3 cantones:</a:t>
            </a:r>
          </a:p>
          <a:p>
            <a:pPr lvl="1"/>
            <a:r>
              <a:rPr lang="es-ES" dirty="0"/>
              <a:t> Santa Elena</a:t>
            </a:r>
          </a:p>
          <a:p>
            <a:pPr lvl="1"/>
            <a:r>
              <a:rPr lang="es-ES" dirty="0"/>
              <a:t>La Libertad</a:t>
            </a:r>
          </a:p>
          <a:p>
            <a:pPr lvl="1"/>
            <a:r>
              <a:rPr lang="es-ES" dirty="0"/>
              <a:t>Salinas</a:t>
            </a:r>
          </a:p>
          <a:p>
            <a:r>
              <a:rPr lang="es-ES" sz="2000" dirty="0"/>
              <a:t>8 cooperativas de 240 unidades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5859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FBD4A-8AAD-4F9C-AB33-B8630B54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67" y="645285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Resultado de imagen para tarjetas pasaje bus santa elena">
            <a:extLst>
              <a:ext uri="{FF2B5EF4-FFF2-40B4-BE49-F238E27FC236}">
                <a16:creationId xmlns:a16="http://schemas.microsoft.com/office/drawing/2014/main" id="{7198C710-5351-44AD-932C-A684D69E5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1" y="3423522"/>
            <a:ext cx="3681456" cy="24573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2433B45-175A-4A5D-AFEB-E36B0BD1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733" y="685800"/>
            <a:ext cx="6362291" cy="970005"/>
          </a:xfrm>
        </p:spPr>
        <p:txBody>
          <a:bodyPr>
            <a:normAutofit/>
          </a:bodyPr>
          <a:lstStyle/>
          <a:p>
            <a:r>
              <a:rPr lang="es-EC" dirty="0"/>
              <a:t>CASOS PASADOS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9D2CD-D11B-4EA9-91BA-66EDA50D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732" y="1528008"/>
            <a:ext cx="6362291" cy="245737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No es el primer esfuerzo de proveer información por medios electrónicos acerca del Sistema de transporte público urbano</a:t>
            </a:r>
          </a:p>
          <a:p>
            <a:pPr lvl="1"/>
            <a:r>
              <a:rPr lang="es-ES" dirty="0"/>
              <a:t>Cobro electrónico</a:t>
            </a:r>
          </a:p>
          <a:p>
            <a:pPr lvl="1"/>
            <a:r>
              <a:rPr lang="es-ES" dirty="0"/>
              <a:t>Paradas inteligentes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122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157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180D680-FCFE-4ADD-A5BF-7E5ACD8A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r>
              <a:rPr lang="es-EC" sz="3600" dirty="0"/>
              <a:t>Objetivo General</a:t>
            </a: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br>
              <a:rPr lang="es-EC" sz="3600" dirty="0"/>
            </a:br>
            <a:endParaRPr lang="es-EC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1EE19-D9B7-4499-9507-C362811B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Implementar la capa de servicios Web y geográfico utilizando </a:t>
            </a:r>
            <a:r>
              <a:rPr lang="es-ES" sz="2000" dirty="0" err="1"/>
              <a:t>CouchBase</a:t>
            </a:r>
            <a:r>
              <a:rPr lang="es-ES" sz="2000" dirty="0"/>
              <a:t> como Base de Datos y Spring </a:t>
            </a:r>
            <a:r>
              <a:rPr lang="es-ES" sz="2000" dirty="0" err="1"/>
              <a:t>Boot</a:t>
            </a:r>
            <a:r>
              <a:rPr lang="es-ES" sz="2000" dirty="0"/>
              <a:t> como Framework para el Sistema de Mapeo y Visualización de rutas de transporte urbano administrados por la ANT - Provincia de Santa Elena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3796B-DD78-4D9D-9644-63685100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2904744"/>
            <a:ext cx="39588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185E82-409F-4A53-BE5C-5782EA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BA27E6D-9CC5-4318-857A-F202BE73D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257068"/>
              </p:ext>
            </p:extLst>
          </p:nvPr>
        </p:nvGraphicFramePr>
        <p:xfrm>
          <a:off x="4709040" y="-12358"/>
          <a:ext cx="7507674" cy="674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9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A8D4C-2C97-40F1-8EDE-2E524B45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659329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3519</TotalTime>
  <Words>764</Words>
  <Application>Microsoft Office PowerPoint</Application>
  <PresentationFormat>Panorámica</PresentationFormat>
  <Paragraphs>104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Corbel</vt:lpstr>
      <vt:lpstr>Parallax</vt:lpstr>
      <vt:lpstr>DESARROLLO DEL SISTEMA DE MAPEO Y VISUALIZACIÓN DE RUTAS DE BUSES URBANOS DE LA PROVINVIA DE SANTA ELENA PARA LA AGENCIA NACIONAL DE TRÁNSITO :  CAPA DE SERVICIOS WEB Y GEOGRÁFICO.</vt:lpstr>
      <vt:lpstr>INTRODUCCION</vt:lpstr>
      <vt:lpstr>ANT</vt:lpstr>
      <vt:lpstr>Transportación Urbana:</vt:lpstr>
      <vt:lpstr>CASOS PASADOS</vt:lpstr>
      <vt:lpstr>OBJETIVOS</vt:lpstr>
      <vt:lpstr>Objetivo General    </vt:lpstr>
      <vt:lpstr>Objetivos Específicos</vt:lpstr>
      <vt:lpstr>JUSTIFICACIÓN</vt:lpstr>
      <vt:lpstr>Con el fin de…</vt:lpstr>
      <vt:lpstr>Según “Hábitat III”</vt:lpstr>
      <vt:lpstr>Según el Plan Nacional del Buen Vivir…</vt:lpstr>
      <vt:lpstr>METODOLOGIA</vt:lpstr>
      <vt:lpstr>METODOLOGIA DE INVESTIGACION</vt:lpstr>
      <vt:lpstr>METODOLOGIA DE DESARROLLO</vt:lpstr>
      <vt:lpstr>SOLUCION</vt:lpstr>
      <vt:lpstr>MODULOS</vt:lpstr>
      <vt:lpstr>Visión General</vt:lpstr>
      <vt:lpstr>Presentación de PowerPoint</vt:lpstr>
      <vt:lpstr>HERRAMIENTAS</vt:lpstr>
      <vt:lpstr>A desarrollar…</vt:lpstr>
      <vt:lpstr>RESULTADOS</vt:lpstr>
      <vt:lpstr>CONCLUSIONES</vt:lpstr>
      <vt:lpstr>RECOMENDACIONES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MAPEO Y VISUALIZACIÓN DE RUTAS URBANAS APLICANDO GEOLOCALIZACIÓN PARA LA AGENCIA NACIONAL DE TRÁNSITO EN LA PROVINVIA DE SANTA ELENA:  CAPA DE SERVICIOS WEB Y GEOGRÁFICO.</dc:title>
  <dc:creator>Davids Adrian Gonzalez Tigrero</dc:creator>
  <cp:lastModifiedBy>User</cp:lastModifiedBy>
  <cp:revision>74</cp:revision>
  <dcterms:created xsi:type="dcterms:W3CDTF">2018-06-25T19:32:52Z</dcterms:created>
  <dcterms:modified xsi:type="dcterms:W3CDTF">2019-08-20T05:52:56Z</dcterms:modified>
</cp:coreProperties>
</file>